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Problem Statement:</a:t>
            </a:r>
          </a:p>
          <a:p>
            <a:r>
              <a:t>- Customer support in India faces challenges:</a:t>
            </a:r>
          </a:p>
          <a:p>
            <a:r>
              <a:t>  • Multiple languages (Hindi, Tamil, Telugu, Bengali, etc.)</a:t>
            </a:r>
          </a:p>
          <a:p>
            <a:r>
              <a:t>  • Customers want instant replies (text/voice)</a:t>
            </a:r>
          </a:p>
          <a:p>
            <a:r>
              <a:t>  • Complex queries often need escalation to human agents</a:t>
            </a:r>
          </a:p>
          <a:p>
            <a:endParaRPr/>
          </a:p>
          <a:p>
            <a:r>
              <a:t>Our Solution – Multilingual Support Bot 💬:</a:t>
            </a:r>
          </a:p>
          <a:p>
            <a:r>
              <a:t>- AI-powered chatbot that:</a:t>
            </a:r>
          </a:p>
          <a:p>
            <a:r>
              <a:t>  • Understands text &amp; voice queries in multiple Indian languages</a:t>
            </a:r>
          </a:p>
          <a:p>
            <a:r>
              <a:t>  • Provides personalized, contextual replies</a:t>
            </a:r>
          </a:p>
          <a:p>
            <a:r>
              <a:t>  • Escalates to human agent if needed</a:t>
            </a:r>
          </a:p>
          <a:p>
            <a:r>
              <a:t>  • Stores conversation history for continuity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Stack, Workflow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>
                <a:latin typeface="+mj-lt"/>
              </a:rPr>
              <a:t>Tech Stack:</a:t>
            </a:r>
          </a:p>
          <a:p>
            <a:r>
              <a:rPr>
                <a:latin typeface="+mj-lt"/>
              </a:rPr>
              <a:t>- Backend: Flask (Python)</a:t>
            </a:r>
          </a:p>
          <a:p>
            <a:r>
              <a:rPr>
                <a:latin typeface="+mj-lt"/>
              </a:rPr>
              <a:t>- AI Models: GPT-4 (conversation), Whisper (speech-to-text)</a:t>
            </a:r>
          </a:p>
          <a:p>
            <a:r>
              <a:rPr>
                <a:latin typeface="+mj-lt"/>
              </a:rPr>
              <a:t>- Frontend: React (chat UI with voice input)</a:t>
            </a:r>
          </a:p>
          <a:p>
            <a:r>
              <a:rPr>
                <a:latin typeface="+mj-lt"/>
              </a:rPr>
              <a:t>- Database: MongoDB / PostgreSQL</a:t>
            </a:r>
          </a:p>
          <a:p>
            <a:r>
              <a:rPr>
                <a:latin typeface="+mj-lt"/>
              </a:rPr>
              <a:t>- Deployment: Render + Netlify</a:t>
            </a:r>
          </a:p>
          <a:p>
            <a:endParaRPr>
              <a:latin typeface="+mj-lt"/>
            </a:endParaRPr>
          </a:p>
          <a:p>
            <a:r>
              <a:rPr>
                <a:latin typeface="+mj-lt"/>
              </a:rPr>
              <a:t>Workflow:</a:t>
            </a:r>
          </a:p>
          <a:p>
            <a:r>
              <a:rPr>
                <a:latin typeface="+mj-lt"/>
              </a:rPr>
              <a:t>1. User enters query (text/voice)</a:t>
            </a:r>
          </a:p>
          <a:p>
            <a:r>
              <a:rPr>
                <a:latin typeface="+mj-lt"/>
              </a:rPr>
              <a:t>2. Whisper converts speech to text</a:t>
            </a:r>
          </a:p>
          <a:p>
            <a:r>
              <a:rPr>
                <a:latin typeface="+mj-lt"/>
              </a:rPr>
              <a:t>3. GPT-4 generates response in same language</a:t>
            </a:r>
          </a:p>
          <a:p>
            <a:r>
              <a:rPr>
                <a:latin typeface="+mj-lt"/>
              </a:rPr>
              <a:t>4. Bot replies in text (and optional speech)</a:t>
            </a:r>
          </a:p>
          <a:p>
            <a:r>
              <a:rPr>
                <a:latin typeface="+mj-lt"/>
              </a:rPr>
              <a:t>5. Escalation if query is too complex</a:t>
            </a:r>
          </a:p>
          <a:p>
            <a:endParaRPr>
              <a:latin typeface="+mj-lt"/>
            </a:endParaRPr>
          </a:p>
          <a:p>
            <a:r>
              <a:rPr>
                <a:latin typeface="+mj-lt"/>
              </a:rPr>
              <a:t>Impact:</a:t>
            </a:r>
          </a:p>
          <a:p>
            <a:r>
              <a:rPr>
                <a:latin typeface="+mj-lt"/>
              </a:rPr>
              <a:t>- Reduces support costs</a:t>
            </a:r>
          </a:p>
          <a:p>
            <a:r>
              <a:rPr>
                <a:latin typeface="+mj-lt"/>
              </a:rPr>
              <a:t>- Improves customer satisfaction with faster, localized support</a:t>
            </a:r>
          </a:p>
          <a:p>
            <a:r>
              <a:rPr>
                <a:latin typeface="+mj-lt"/>
              </a:rPr>
              <a:t>- Scalable for e-commerce, banking, telecom &amp; more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216</Words>
  <Application>Microsoft Macintosh PowerPoint</Application>
  <PresentationFormat>On-screen Show 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Problem Statement &amp; Our Solution</vt:lpstr>
      <vt:lpstr>Tech Stack, Workflow &amp; Impact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Our Solution</dc:title>
  <dc:subject/>
  <dc:creator/>
  <cp:keywords/>
  <dc:description>generated using python-pptx</dc:description>
  <cp:lastModifiedBy>R.Lavanya</cp:lastModifiedBy>
  <cp:revision>2</cp:revision>
  <dcterms:created xsi:type="dcterms:W3CDTF">2013-01-27T09:14:16Z</dcterms:created>
  <dcterms:modified xsi:type="dcterms:W3CDTF">2025-09-28T15:57:26Z</dcterms:modified>
  <cp:category/>
</cp:coreProperties>
</file>