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276" d="100"/>
          <a:sy n="27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9015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0509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7961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4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8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68287" y="273113"/>
            <a:ext cx="9761220" cy="12206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2431414" y="2447288"/>
            <a:ext cx="7428864" cy="25958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8830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4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8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6995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3389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2035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496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3046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209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216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3534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3583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564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4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8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image" Target="../media/13.png"/><Relationship Id="rId5" Type="http://schemas.openxmlformats.org/officeDocument/2006/relationships/image" Target="../media/14.png"/><Relationship Id="rId6" Type="http://schemas.openxmlformats.org/officeDocument/2006/relationships/image" Target="../media/15.png"/><Relationship Id="rId7" Type="http://schemas.openxmlformats.org/officeDocument/2006/relationships/image" Target="../media/13.png"/><Relationship Id="rId8" Type="http://schemas.openxmlformats.org/officeDocument/2006/relationships/image" Target="../media/16.png"/><Relationship Id="rId9" Type="http://schemas.openxmlformats.org/officeDocument/2006/relationships/image" Target="../media/17.png"/><Relationship Id="rId10" Type="http://schemas.openxmlformats.org/officeDocument/2006/relationships/image" Target="../media/13.png"/><Relationship Id="rId11" Type="http://schemas.openxmlformats.org/officeDocument/2006/relationships/image" Target="../media/18.png"/><Relationship Id="rId12" Type="http://schemas.openxmlformats.org/officeDocument/2006/relationships/image" Target="../media/19.png"/><Relationship Id="rId13" Type="http://schemas.openxmlformats.org/officeDocument/2006/relationships/image" Target="../media/11.png"/><Relationship Id="rId14" Type="http://schemas.openxmlformats.org/officeDocument/2006/relationships/image" Target="../media/18.png"/><Relationship Id="rId15" Type="http://schemas.openxmlformats.org/officeDocument/2006/relationships/image" Target="../media/20.png"/><Relationship Id="rId16" Type="http://schemas.openxmlformats.org/officeDocument/2006/relationships/image" Target="../media/11.png"/><Relationship Id="rId17" Type="http://schemas.openxmlformats.org/officeDocument/2006/relationships/image" Target="../media/16.png"/><Relationship Id="rId18" Type="http://schemas.openxmlformats.org/officeDocument/2006/relationships/image" Target="../media/21.png"/><Relationship Id="rId19" Type="http://schemas.openxmlformats.org/officeDocument/2006/relationships/image" Target="../media/13.png"/><Relationship Id="rId20" Type="http://schemas.openxmlformats.org/officeDocument/2006/relationships/image" Target="../media/22.png"/><Relationship Id="rId21" Type="http://schemas.openxmlformats.org/officeDocument/2006/relationships/image" Target="../media/21.png"/><Relationship Id="rId22" Type="http://schemas.openxmlformats.org/officeDocument/2006/relationships/image" Target="../media/13.png"/><Relationship Id="rId23" Type="http://schemas.openxmlformats.org/officeDocument/2006/relationships/image" Target="../media/22.png"/><Relationship Id="rId24" Type="http://schemas.openxmlformats.org/officeDocument/2006/relationships/image" Target="../media/21.png"/><Relationship Id="rId25" Type="http://schemas.openxmlformats.org/officeDocument/2006/relationships/image" Target="../media/13.png"/><Relationship Id="rId26" Type="http://schemas.openxmlformats.org/officeDocument/2006/relationships/image" Target="../media/23.png"/><Relationship Id="rId27" Type="http://schemas.openxmlformats.org/officeDocument/2006/relationships/image" Target="../media/20.png"/><Relationship Id="rId28" Type="http://schemas.openxmlformats.org/officeDocument/2006/relationships/image" Target="../media/13.png"/><Relationship Id="rId29" Type="http://schemas.openxmlformats.org/officeDocument/2006/relationships/image" Target="../media/18.png"/><Relationship Id="rId30" Type="http://schemas.openxmlformats.org/officeDocument/2006/relationships/image" Target="../media/17.png"/><Relationship Id="rId31" Type="http://schemas.openxmlformats.org/officeDocument/2006/relationships/image" Target="../media/13.png"/><Relationship Id="rId32" Type="http://schemas.openxmlformats.org/officeDocument/2006/relationships/image" Target="../media/18.png"/><Relationship Id="rId33" Type="http://schemas.openxmlformats.org/officeDocument/2006/relationships/image" Target="../media/24.png"/><Relationship Id="rId34" Type="http://schemas.openxmlformats.org/officeDocument/2006/relationships/image" Target="../media/11.png"/><Relationship Id="rId35" Type="http://schemas.openxmlformats.org/officeDocument/2006/relationships/image" Target="../media/18.png"/><Relationship Id="rId36" Type="http://schemas.openxmlformats.org/officeDocument/2006/relationships/image" Target="../media/17.png"/><Relationship Id="rId37" Type="http://schemas.openxmlformats.org/officeDocument/2006/relationships/image" Target="../media/25.png"/><Relationship Id="rId38" Type="http://schemas.openxmlformats.org/officeDocument/2006/relationships/image" Target="../media/14.png"/><Relationship Id="rId39" Type="http://schemas.openxmlformats.org/officeDocument/2006/relationships/image" Target="../media/26.png"/><Relationship Id="rId40" Type="http://schemas.openxmlformats.org/officeDocument/2006/relationships/image" Target="../media/27.png"/><Relationship Id="rId41" Type="http://schemas.openxmlformats.org/officeDocument/2006/relationships/image" Target="../media/28.png"/><Relationship Id="rId42" Type="http://schemas.openxmlformats.org/officeDocument/2006/relationships/image" Target="../media/28.png"/><Relationship Id="rId43" Type="http://schemas.openxmlformats.org/officeDocument/2006/relationships/image" Target="../media/29.png"/><Relationship Id="rId44" Type="http://schemas.openxmlformats.org/officeDocument/2006/relationships/image" Target="../media/26.png"/><Relationship Id="rId45" Type="http://schemas.openxmlformats.org/officeDocument/2006/relationships/image" Target="../media/26.png"/><Relationship Id="rId46" Type="http://schemas.openxmlformats.org/officeDocument/2006/relationships/image" Target="../media/29.png"/><Relationship Id="rId47" Type="http://schemas.openxmlformats.org/officeDocument/2006/relationships/image" Target="../media/29.png"/><Relationship Id="rId48" Type="http://schemas.openxmlformats.org/officeDocument/2006/relationships/image" Target="../media/26.png"/><Relationship Id="rId49" Type="http://schemas.openxmlformats.org/officeDocument/2006/relationships/image" Target="../media/30.png"/><Relationship Id="rId50" Type="http://schemas.openxmlformats.org/officeDocument/2006/relationships/image" Target="../media/14.png"/><Relationship Id="rId51" Type="http://schemas.openxmlformats.org/officeDocument/2006/relationships/image" Target="../media/16.png"/><Relationship Id="rId52" Type="http://schemas.openxmlformats.org/officeDocument/2006/relationships/image" Target="../media/31.png"/><Relationship Id="rId53" Type="http://schemas.openxmlformats.org/officeDocument/2006/relationships/image" Target="../media/31.png"/><Relationship Id="rId54" Type="http://schemas.openxmlformats.org/officeDocument/2006/relationships/image" Target="../media/16.png"/><Relationship Id="rId55" Type="http://schemas.openxmlformats.org/officeDocument/2006/relationships/image" Target="../media/32.png"/><Relationship Id="rId56" Type="http://schemas.openxmlformats.org/officeDocument/2006/relationships/image" Target="../media/33.png"/><Relationship Id="rId57" Type="http://schemas.openxmlformats.org/officeDocument/2006/relationships/image" Target="../media/32.png"/><Relationship Id="rId58" Type="http://schemas.openxmlformats.org/officeDocument/2006/relationships/image" Target="../media/16.png"/><Relationship Id="rId59" Type="http://schemas.openxmlformats.org/officeDocument/2006/relationships/image" Target="../media/31.png"/><Relationship Id="rId60" Type="http://schemas.openxmlformats.org/officeDocument/2006/relationships/image" Target="../media/31.png"/><Relationship Id="rId61" Type="http://schemas.openxmlformats.org/officeDocument/2006/relationships/image" Target="../media/34.png"/><Relationship Id="rId62" Type="http://schemas.openxmlformats.org/officeDocument/2006/relationships/image" Target="../media/15.png"/><Relationship Id="rId63" Type="http://schemas.openxmlformats.org/officeDocument/2006/relationships/image" Target="../media/35.png"/><Relationship Id="rId64" Type="http://schemas.openxmlformats.org/officeDocument/2006/relationships/image" Target="../media/35.png"/><Relationship Id="rId65" Type="http://schemas.openxmlformats.org/officeDocument/2006/relationships/image" Target="../media/36.png"/><Relationship Id="rId66" Type="http://schemas.openxmlformats.org/officeDocument/2006/relationships/image" Target="../media/37.png"/><Relationship Id="rId67" Type="http://schemas.openxmlformats.org/officeDocument/2006/relationships/image" Target="../media/36.png"/><Relationship Id="rId68" Type="http://schemas.openxmlformats.org/officeDocument/2006/relationships/image" Target="../media/36.png"/><Relationship Id="rId69" Type="http://schemas.openxmlformats.org/officeDocument/2006/relationships/image" Target="../media/37.png"/><Relationship Id="rId70" Type="http://schemas.openxmlformats.org/officeDocument/2006/relationships/image" Target="../media/35.png"/><Relationship Id="rId71" Type="http://schemas.openxmlformats.org/officeDocument/2006/relationships/image" Target="../media/38.png"/><Relationship Id="rId72" Type="http://schemas.openxmlformats.org/officeDocument/2006/relationships/image" Target="../media/38.png"/><Relationship Id="rId73" Type="http://schemas.openxmlformats.org/officeDocument/2006/relationships/image" Target="../media/39.png"/><Relationship Id="rId74" Type="http://schemas.openxmlformats.org/officeDocument/2006/relationships/image" Target="../media/40.png"/><Relationship Id="rId75" Type="http://schemas.openxmlformats.org/officeDocument/2006/relationships/image" Target="../media/41.png"/><Relationship Id="rId76" Type="http://schemas.openxmlformats.org/officeDocument/2006/relationships/image" Target="../media/42.png"/><Relationship Id="rId77" Type="http://schemas.openxmlformats.org/officeDocument/2006/relationships/image" Target="../media/43.png"/><Relationship Id="rId78" Type="http://schemas.openxmlformats.org/officeDocument/2006/relationships/image" Target="../media/44.png"/><Relationship Id="rId79" Type="http://schemas.openxmlformats.org/officeDocument/2006/relationships/image" Target="../media/44.png"/><Relationship Id="rId80" Type="http://schemas.openxmlformats.org/officeDocument/2006/relationships/image" Target="../media/45.png"/><Relationship Id="rId81" Type="http://schemas.openxmlformats.org/officeDocument/2006/relationships/image" Target="../media/46.png"/><Relationship Id="rId82" Type="http://schemas.openxmlformats.org/officeDocument/2006/relationships/image" Target="../media/47.png"/><Relationship Id="rId83" Type="http://schemas.openxmlformats.org/officeDocument/2006/relationships/image" Target="../media/48.png"/><Relationship Id="rId84" Type="http://schemas.openxmlformats.org/officeDocument/2006/relationships/image" Target="../media/49.png"/><Relationship Id="rId85" Type="http://schemas.openxmlformats.org/officeDocument/2006/relationships/image" Target="../media/50.png"/><Relationship Id="rId86" Type="http://schemas.openxmlformats.org/officeDocument/2006/relationships/image" Target="../media/51.png"/><Relationship Id="rId87" Type="http://schemas.openxmlformats.org/officeDocument/2006/relationships/image" Target="../media/52.png"/><Relationship Id="rId88" Type="http://schemas.openxmlformats.org/officeDocument/2006/relationships/image" Target="../media/53.png"/><Relationship Id="rId89" Type="http://schemas.openxmlformats.org/officeDocument/2006/relationships/image" Target="../media/54.png"/><Relationship Id="rId90" Type="http://schemas.openxmlformats.org/officeDocument/2006/relationships/image" Target="../media/55.png"/><Relationship Id="rId91" Type="http://schemas.openxmlformats.org/officeDocument/2006/relationships/image" Target="../media/56.png"/><Relationship Id="rId92" Type="http://schemas.openxmlformats.org/officeDocument/2006/relationships/image" Target="../media/57.png"/><Relationship Id="rId93" Type="http://schemas.openxmlformats.org/officeDocument/2006/relationships/image" Target="../media/58.png"/><Relationship Id="rId94" Type="http://schemas.openxmlformats.org/officeDocument/2006/relationships/image" Target="../media/59.png"/><Relationship Id="rId95" Type="http://schemas.openxmlformats.org/officeDocument/2006/relationships/image" Target="../media/60.png"/><Relationship Id="rId96" Type="http://schemas.openxmlformats.org/officeDocument/2006/relationships/image" Target="../media/61.png"/><Relationship Id="rId97" Type="http://schemas.openxmlformats.org/officeDocument/2006/relationships/image" Target="../media/15.png"/><Relationship Id="rId98" Type="http://schemas.openxmlformats.org/officeDocument/2006/relationships/image" Target="../media/13.png"/><Relationship Id="rId99" Type="http://schemas.openxmlformats.org/officeDocument/2006/relationships/image" Target="../media/15.png"/><Relationship Id="rId100" Type="http://schemas.openxmlformats.org/officeDocument/2006/relationships/image" Target="../media/62.png"/><Relationship Id="rId101" Type="http://schemas.openxmlformats.org/officeDocument/2006/relationships/image" Target="../media/63.png"/><Relationship Id="rId102" Type="http://schemas.openxmlformats.org/officeDocument/2006/relationships/image" Target="../media/64.png"/><Relationship Id="rId103" Type="http://schemas.openxmlformats.org/officeDocument/2006/relationships/image" Target="../media/65.png"/><Relationship Id="rId104" Type="http://schemas.openxmlformats.org/officeDocument/2006/relationships/image" Target="../media/66.png"/><Relationship Id="rId105" Type="http://schemas.openxmlformats.org/officeDocument/2006/relationships/image" Target="../media/67.png"/><Relationship Id="rId106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3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876299" y="990600"/>
            <a:ext cx="1743076" cy="1333500"/>
            <a:chOff x="876299" y="990600"/>
            <a:chExt cx="1743076" cy="1333500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876299" y="1266825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971675" y="990600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3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114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960789" y="3122928"/>
            <a:ext cx="8001000" cy="1097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STUDENT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NAME: MONIKA.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REGISTER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NO: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UNM139922CA21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COMMERCE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[B.C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OM] [A&amp;F]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SHREE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CHANDRAPARABHU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JAIN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COLLEGE,MINJUR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2619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1" name="矩形"/>
          <p:cNvSpPr>
            <a:spLocks/>
          </p:cNvSpPr>
          <p:nvPr/>
        </p:nvSpPr>
        <p:spPr>
          <a:xfrm rot="0">
            <a:off x="1136967" y="1825561"/>
            <a:ext cx="4861560" cy="1407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061085" indent="-104902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statistical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610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charts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pivot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5503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967" y="367347"/>
            <a:ext cx="24320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6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240" name="组合"/>
          <p:cNvGrpSpPr>
            <a:grpSpLocks/>
          </p:cNvGrpSpPr>
          <p:nvPr/>
        </p:nvGrpSpPr>
        <p:grpSpPr>
          <a:xfrm>
            <a:off x="1028700" y="2524125"/>
            <a:ext cx="4748847" cy="3000375"/>
            <a:chOff x="1028700" y="2524125"/>
            <a:chExt cx="4748847" cy="3000375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1033462" y="5024373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5161989" y="5476920"/>
              <a:ext cx="120183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5172074" y="5057838"/>
              <a:ext cx="166686" cy="466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1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894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2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914525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3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952625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4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21902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5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22098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6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24790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4854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8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50507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9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543175" y="5381688"/>
              <a:ext cx="157160" cy="1428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2790264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2800349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2" name="图片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8384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3" name="图片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3085539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4" name="图片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30956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5" name="图片"/>
            <p:cNvPicPr>
              <a:picLocks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13372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6" name="图片"/>
            <p:cNvPicPr>
              <a:picLocks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3808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7" name="图片"/>
            <p:cNvPicPr>
              <a:picLocks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400425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8" name="图片"/>
            <p:cNvPicPr>
              <a:picLocks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429000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9" name="图片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6761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0" name="图片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3695700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1" name="图片"/>
            <p:cNvPicPr>
              <a:picLocks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372427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2" name="图片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39713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3" name="图片"/>
            <p:cNvPicPr>
              <a:picLocks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3990975" y="5429313"/>
              <a:ext cx="157162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4" name="图片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40195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5" name="图片"/>
            <p:cNvPicPr>
              <a:picLocks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4266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6" name="图片"/>
            <p:cNvPicPr>
              <a:picLocks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428625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7" name="图片"/>
            <p:cNvPicPr>
              <a:picLocks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432435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8" name="图片"/>
            <p:cNvPicPr>
              <a:picLocks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4561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9" name="图片"/>
            <p:cNvPicPr>
              <a:picLocks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458152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0" name="图片"/>
            <p:cNvPicPr>
              <a:picLocks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0">
              <a:off x="4619625" y="5400738"/>
              <a:ext cx="157162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1" name="图片"/>
            <p:cNvPicPr>
              <a:picLocks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0">
              <a:off x="4866714" y="5476920"/>
              <a:ext cx="120181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2" name="图片"/>
            <p:cNvPicPr>
              <a:picLocks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0">
              <a:off x="487680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3" name="图片"/>
            <p:cNvPicPr>
              <a:picLocks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0">
              <a:off x="4914900" y="5391213"/>
              <a:ext cx="157161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4" name="图片"/>
            <p:cNvPicPr>
              <a:picLocks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0">
              <a:off x="5210175" y="4705413"/>
              <a:ext cx="166686" cy="81908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5" name="图片"/>
            <p:cNvPicPr>
              <a:picLocks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0">
              <a:off x="19812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6" name="图片"/>
            <p:cNvPicPr>
              <a:picLocks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0">
              <a:off x="2276475" y="5324538"/>
              <a:ext cx="166685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7" name="图片"/>
            <p:cNvPicPr>
              <a:picLocks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0">
              <a:off x="2571750" y="5334063"/>
              <a:ext cx="166687" cy="1904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8" name="图片"/>
            <p:cNvPicPr>
              <a:picLocks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0">
              <a:off x="2876550" y="5315013"/>
              <a:ext cx="157162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9" name="图片"/>
            <p:cNvPicPr>
              <a:picLocks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0">
              <a:off x="3171825" y="5315013"/>
              <a:ext cx="157160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0" name="图片"/>
            <p:cNvPicPr>
              <a:picLocks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0">
              <a:off x="34671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1" name="图片"/>
            <p:cNvPicPr>
              <a:picLocks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0">
              <a:off x="37623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2" name="图片"/>
            <p:cNvPicPr>
              <a:picLocks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0">
              <a:off x="4057650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3" name="图片"/>
            <p:cNvPicPr>
              <a:picLocks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0">
              <a:off x="4352925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4" name="图片"/>
            <p:cNvPicPr>
              <a:picLocks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0">
              <a:off x="46482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5" name="图片"/>
            <p:cNvPicPr>
              <a:picLocks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0">
              <a:off x="49434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86" name="曲线"/>
            <p:cNvSpPr>
              <a:spLocks/>
            </p:cNvSpPr>
            <p:nvPr/>
          </p:nvSpPr>
          <p:spPr>
            <a:xfrm rot="0">
              <a:off x="1033462" y="4043299"/>
              <a:ext cx="4744085" cy="495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87" name="图片"/>
            <p:cNvPicPr>
              <a:picLocks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0">
              <a:off x="5248273" y="3972052"/>
              <a:ext cx="157161" cy="15524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8" name="图片"/>
            <p:cNvPicPr>
              <a:picLocks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0">
              <a:off x="20193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9" name="图片"/>
            <p:cNvPicPr>
              <a:picLocks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0">
              <a:off x="2314575" y="5438838"/>
              <a:ext cx="166685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0" name="图片"/>
            <p:cNvPicPr>
              <a:picLocks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0">
              <a:off x="260985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1" name="图片"/>
            <p:cNvPicPr>
              <a:picLocks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0">
              <a:off x="290512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2" name="图片"/>
            <p:cNvPicPr>
              <a:picLocks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 rot="0">
              <a:off x="32004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3" name="图片"/>
            <p:cNvPicPr>
              <a:picLocks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 rot="0">
              <a:off x="3505199" y="5448363"/>
              <a:ext cx="157162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4" name="图片"/>
            <p:cNvPicPr>
              <a:picLocks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 rot="0">
              <a:off x="3800474" y="5438838"/>
              <a:ext cx="157161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5" name="图片"/>
            <p:cNvPicPr>
              <a:picLocks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 rot="0">
              <a:off x="4095750" y="5448363"/>
              <a:ext cx="157160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6" name="图片"/>
            <p:cNvPicPr>
              <a:picLocks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0">
              <a:off x="43910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7" name="图片"/>
            <p:cNvPicPr>
              <a:picLocks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 rot="0">
              <a:off x="468630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8" name="图片"/>
            <p:cNvPicPr>
              <a:picLocks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 rot="0">
              <a:off x="498157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9" name="图片"/>
            <p:cNvPicPr>
              <a:picLocks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 rot="0">
              <a:off x="5276850" y="5210238"/>
              <a:ext cx="166687" cy="3142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0" name="图片"/>
            <p:cNvPicPr>
              <a:picLocks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 rot="0">
              <a:off x="20574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1" name="图片"/>
            <p:cNvPicPr>
              <a:picLocks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 rot="0">
              <a:off x="2352675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2" name="图片"/>
            <p:cNvPicPr>
              <a:picLocks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 rot="0">
              <a:off x="2647950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3" name="图片"/>
            <p:cNvPicPr>
              <a:picLocks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 rot="0">
              <a:off x="294322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4" name="图片"/>
            <p:cNvPicPr>
              <a:picLocks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 rot="0">
              <a:off x="3238500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5" name="图片"/>
            <p:cNvPicPr>
              <a:picLocks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 rot="0">
              <a:off x="353377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6" name="图片"/>
            <p:cNvPicPr>
              <a:picLocks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 rot="0">
              <a:off x="3829050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7" name="图片"/>
            <p:cNvPicPr>
              <a:picLocks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 rot="0">
              <a:off x="4124324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8" name="图片"/>
            <p:cNvPicPr>
              <a:picLocks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 rot="0">
              <a:off x="4429125" y="5172138"/>
              <a:ext cx="157160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9" name="图片"/>
            <p:cNvPicPr>
              <a:picLocks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 rot="0">
              <a:off x="4724400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0" name="图片"/>
            <p:cNvPicPr>
              <a:picLocks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 rot="0">
              <a:off x="5019675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11" name="曲线"/>
            <p:cNvSpPr>
              <a:spLocks/>
            </p:cNvSpPr>
            <p:nvPr/>
          </p:nvSpPr>
          <p:spPr>
            <a:xfrm rot="0">
              <a:off x="1033462" y="2567051"/>
              <a:ext cx="4744085" cy="990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10800"/>
                  </a:moveTo>
                  <a:lnTo>
                    <a:pt x="21597" y="108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212" name="图片"/>
            <p:cNvPicPr>
              <a:picLocks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 rot="0">
              <a:off x="5314948" y="2524125"/>
              <a:ext cx="166686" cy="30003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3" name="图片"/>
            <p:cNvPicPr>
              <a:picLocks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 rot="0">
              <a:off x="2276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 rot="0">
              <a:off x="2571750" y="5429250"/>
              <a:ext cx="66673" cy="857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 rot="0">
              <a:off x="2867025" y="5438775"/>
              <a:ext cx="76200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 rot="0">
              <a:off x="3162299" y="5448300"/>
              <a:ext cx="76200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 rot="0">
              <a:off x="34671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r:embed="rId79" cstate="print"/>
            <a:stretch>
              <a:fillRect/>
            </a:stretch>
          </p:blipFill>
          <p:spPr>
            <a:xfrm rot="0">
              <a:off x="3762375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 rot="0">
              <a:off x="4057650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 rot="0">
              <a:off x="4352925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1" name="图片"/>
            <p:cNvPicPr>
              <a:picLocks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 rot="0">
              <a:off x="46482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2" name="图片"/>
            <p:cNvPicPr>
              <a:picLocks/>
            </p:cNvPicPr>
            <p:nvPr/>
          </p:nvPicPr>
          <p:blipFill>
            <a:blip r:embed="rId83" cstate="print"/>
            <a:stretch>
              <a:fillRect/>
            </a:stretch>
          </p:blipFill>
          <p:spPr>
            <a:xfrm rot="0">
              <a:off x="4943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3" name="图片"/>
            <p:cNvPicPr>
              <a:picLocks/>
            </p:cNvPicPr>
            <p:nvPr/>
          </p:nvPicPr>
          <p:blipFill>
            <a:blip r:embed="rId84" cstate="print"/>
            <a:stretch>
              <a:fillRect/>
            </a:stretch>
          </p:blipFill>
          <p:spPr>
            <a:xfrm rot="0">
              <a:off x="5238748" y="4752975"/>
              <a:ext cx="76200" cy="761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4" name="图片"/>
            <p:cNvPicPr>
              <a:picLocks/>
            </p:cNvPicPr>
            <p:nvPr/>
          </p:nvPicPr>
          <p:blipFill>
            <a:blip r:embed="rId85" cstate="print"/>
            <a:stretch>
              <a:fillRect/>
            </a:stretch>
          </p:blipFill>
          <p:spPr>
            <a:xfrm rot="0">
              <a:off x="2343150" y="5219700"/>
              <a:ext cx="104775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5" name="图片"/>
            <p:cNvPicPr>
              <a:picLocks/>
            </p:cNvPicPr>
            <p:nvPr/>
          </p:nvPicPr>
          <p:blipFill>
            <a:blip r:embed="rId86" cstate="print"/>
            <a:stretch>
              <a:fillRect/>
            </a:stretch>
          </p:blipFill>
          <p:spPr>
            <a:xfrm rot="0">
              <a:off x="26384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6" name="图片"/>
            <p:cNvPicPr>
              <a:picLocks/>
            </p:cNvPicPr>
            <p:nvPr/>
          </p:nvPicPr>
          <p:blipFill>
            <a:blip r:embed="rId87" cstate="print"/>
            <a:stretch>
              <a:fillRect/>
            </a:stretch>
          </p:blipFill>
          <p:spPr>
            <a:xfrm rot="0">
              <a:off x="29432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7" name="图片"/>
            <p:cNvPicPr>
              <a:picLocks/>
            </p:cNvPicPr>
            <p:nvPr/>
          </p:nvPicPr>
          <p:blipFill>
            <a:blip r:embed="rId88" cstate="print"/>
            <a:stretch>
              <a:fillRect/>
            </a:stretch>
          </p:blipFill>
          <p:spPr>
            <a:xfrm rot="0">
              <a:off x="353377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8" name="图片"/>
            <p:cNvPicPr>
              <a:picLocks/>
            </p:cNvPicPr>
            <p:nvPr/>
          </p:nvPicPr>
          <p:blipFill>
            <a:blip r:embed="rId89" cstate="print"/>
            <a:stretch>
              <a:fillRect/>
            </a:stretch>
          </p:blipFill>
          <p:spPr>
            <a:xfrm rot="0">
              <a:off x="3238500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9" name="图片"/>
            <p:cNvPicPr>
              <a:picLocks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 rot="0">
              <a:off x="441960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0" name="图片"/>
            <p:cNvPicPr>
              <a:picLocks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 rot="0">
              <a:off x="382905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1" name="图片"/>
            <p:cNvPicPr>
              <a:picLocks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 rot="0">
              <a:off x="4714875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2" name="图片"/>
            <p:cNvPicPr>
              <a:picLocks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 rot="0">
              <a:off x="4124324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3" name="图片"/>
            <p:cNvPicPr>
              <a:picLocks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 rot="0">
              <a:off x="5010150" y="5229225"/>
              <a:ext cx="104775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4" name="图片"/>
            <p:cNvPicPr>
              <a:picLocks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 rot="0">
              <a:off x="5314948" y="2571750"/>
              <a:ext cx="104775" cy="29432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5" name="图片"/>
            <p:cNvPicPr>
              <a:picLocks/>
            </p:cNvPicPr>
            <p:nvPr/>
          </p:nvPicPr>
          <p:blipFill>
            <a:blip r:embed="rId96" cstate="print"/>
            <a:stretch>
              <a:fillRect/>
            </a:stretch>
          </p:blipFill>
          <p:spPr>
            <a:xfrm rot="0">
              <a:off x="1028700" y="5476920"/>
              <a:ext cx="11144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6" name="图片"/>
            <p:cNvPicPr>
              <a:picLocks/>
            </p:cNvPicPr>
            <p:nvPr/>
          </p:nvPicPr>
          <p:blipFill>
            <a:blip r:embed="rId97" cstate="print"/>
            <a:stretch>
              <a:fillRect/>
            </a:stretch>
          </p:blipFill>
          <p:spPr>
            <a:xfrm rot="0">
              <a:off x="10287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7" name="图片"/>
            <p:cNvPicPr>
              <a:picLocks/>
            </p:cNvPicPr>
            <p:nvPr/>
          </p:nvPicPr>
          <p:blipFill>
            <a:blip r:embed="rId98" cstate="print"/>
            <a:stretch>
              <a:fillRect/>
            </a:stretch>
          </p:blipFill>
          <p:spPr>
            <a:xfrm rot="0">
              <a:off x="1599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r:embed="rId99" cstate="print"/>
            <a:stretch>
              <a:fillRect/>
            </a:stretch>
          </p:blipFill>
          <p:spPr>
            <a:xfrm rot="0">
              <a:off x="161925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9" name="曲线"/>
            <p:cNvSpPr>
              <a:spLocks/>
            </p:cNvSpPr>
            <p:nvPr/>
          </p:nvSpPr>
          <p:spPr>
            <a:xfrm rot="0">
              <a:off x="1033462" y="5519801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2700" cmpd="sng" cap="flat">
              <a:solidFill>
                <a:srgbClr val="D9D9D9"/>
              </a:solidFill>
              <a:prstDash val="solid"/>
              <a:round/>
            </a:ln>
          </p:spPr>
        </p:sp>
      </p:grpSp>
      <p:sp>
        <p:nvSpPr>
          <p:cNvPr id="241" name="曲线"/>
          <p:cNvSpPr>
            <a:spLocks/>
          </p:cNvSpPr>
          <p:nvPr/>
        </p:nvSpPr>
        <p:spPr>
          <a:xfrm rot="0">
            <a:off x="1033462" y="2081276"/>
            <a:ext cx="474408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pic>
        <p:nvPicPr>
          <p:cNvPr id="242" name="图片"/>
          <p:cNvPicPr>
            <a:picLocks/>
          </p:cNvPicPr>
          <p:nvPr/>
        </p:nvPicPr>
        <p:blipFill>
          <a:blip r:embed="rId100" cstate="print"/>
          <a:stretch>
            <a:fillRect/>
          </a:stretch>
        </p:blipFill>
        <p:spPr>
          <a:xfrm rot="0">
            <a:off x="172402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3" name="图片"/>
          <p:cNvPicPr>
            <a:picLocks/>
          </p:cNvPicPr>
          <p:nvPr/>
        </p:nvPicPr>
        <p:blipFill>
          <a:blip r:embed="rId101" cstate="print"/>
          <a:stretch>
            <a:fillRect/>
          </a:stretch>
        </p:blipFill>
        <p:spPr>
          <a:xfrm rot="0">
            <a:off x="2266950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4" name="图片"/>
          <p:cNvPicPr>
            <a:picLocks/>
          </p:cNvPicPr>
          <p:nvPr/>
        </p:nvPicPr>
        <p:blipFill>
          <a:blip r:embed="rId102" cstate="print"/>
          <a:stretch>
            <a:fillRect/>
          </a:stretch>
        </p:blipFill>
        <p:spPr>
          <a:xfrm rot="0">
            <a:off x="2800349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5" name="图片"/>
          <p:cNvPicPr>
            <a:picLocks/>
          </p:cNvPicPr>
          <p:nvPr/>
        </p:nvPicPr>
        <p:blipFill>
          <a:blip r:embed="rId103" cstate="print"/>
          <a:stretch>
            <a:fillRect/>
          </a:stretch>
        </p:blipFill>
        <p:spPr>
          <a:xfrm rot="0">
            <a:off x="334327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6" name="图片"/>
          <p:cNvPicPr>
            <a:picLocks/>
          </p:cNvPicPr>
          <p:nvPr/>
        </p:nvPicPr>
        <p:blipFill>
          <a:blip r:embed="rId104" cstate="print"/>
          <a:stretch>
            <a:fillRect/>
          </a:stretch>
        </p:blipFill>
        <p:spPr>
          <a:xfrm rot="0">
            <a:off x="3876674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7" name="图片"/>
          <p:cNvPicPr>
            <a:picLocks/>
          </p:cNvPicPr>
          <p:nvPr/>
        </p:nvPicPr>
        <p:blipFill>
          <a:blip r:embed="rId105" cstate="print"/>
          <a:stretch>
            <a:fillRect/>
          </a:stretch>
        </p:blipFill>
        <p:spPr>
          <a:xfrm rot="0">
            <a:off x="4419600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8" name="矩形"/>
          <p:cNvSpPr>
            <a:spLocks/>
          </p:cNvSpPr>
          <p:nvPr/>
        </p:nvSpPr>
        <p:spPr>
          <a:xfrm rot="0">
            <a:off x="614362" y="1585912"/>
            <a:ext cx="5305425" cy="4524374"/>
          </a:xfrm>
          <a:prstGeom prst="rect"/>
          <a:noFill/>
          <a:ln w="9525" cmpd="sng" cap="flat">
            <a:solidFill>
              <a:srgbClr val="D9D9D9"/>
            </a:solidFill>
            <a:prstDash val="solid"/>
            <a:round/>
          </a:ln>
        </p:spPr>
        <p:txBody>
          <a:bodyPr vert="horz" wrap="square" lIns="0" tIns="3175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2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04265" indent="0" algn="l">
              <a:lnSpc>
                <a:spcPts val="1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3589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5133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3530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832485" algn="l"/>
                <a:tab pos="1129030" algn="l"/>
                <a:tab pos="1425575" algn="l"/>
                <a:tab pos="1722120" algn="l"/>
                <a:tab pos="2019300" algn="l"/>
                <a:tab pos="2315210" algn="l"/>
                <a:tab pos="2612390" algn="l"/>
                <a:tab pos="2908935" algn="l"/>
                <a:tab pos="3176270" algn="l"/>
                <a:tab pos="3473450" algn="l"/>
                <a:tab pos="3769995" algn="l"/>
                <a:tab pos="4067175" algn="l"/>
                <a:tab pos="4363085" algn="l"/>
                <a:tab pos="4660265" algn="l"/>
                <a:tab pos="4956810" algn="l"/>
              </a:tabLst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8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9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16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827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8020" algn="l"/>
                <a:tab pos="1207770" algn="l"/>
                <a:tab pos="1748028" algn="l"/>
                <a:tab pos="2287905" algn="l"/>
                <a:tab pos="2827655" algn="l"/>
              </a:tabLst>
            </a:pP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Series1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Series2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Series3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Series4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Series5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Series6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4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3873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 rot="0">
            <a:off x="1136967" y="1825561"/>
            <a:ext cx="4304664" cy="16738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Summary</a:t>
            </a:r>
            <a:r>
              <a:rPr lang="en-US" altLang="zh-CN" sz="1800" b="0" i="0" u="none" strike="noStrike" kern="0" cap="none" spc="39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insights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gained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impact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decision-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empolyee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management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5316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futher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0227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69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752080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44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Performance</a:t>
            </a:r>
            <a:r>
              <a:rPr lang="en-US" altLang="zh-CN" sz="4400" b="1" i="0" u="none" strike="noStrike" kern="0" cap="none" spc="-29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4400" b="1" i="0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2053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4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9" y="3160"/>
                </a:lnTo>
                <a:lnTo>
                  <a:pt x="1476" y="5349"/>
                </a:lnTo>
                <a:lnTo>
                  <a:pt x="385" y="7927"/>
                </a:lnTo>
                <a:lnTo>
                  <a:pt x="0" y="10800"/>
                </a:lnTo>
                <a:lnTo>
                  <a:pt x="385" y="13672"/>
                </a:lnTo>
                <a:lnTo>
                  <a:pt x="1476" y="16249"/>
                </a:lnTo>
                <a:lnTo>
                  <a:pt x="3159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1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21" y="5349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6"/>
                </a:lnTo>
                <a:lnTo>
                  <a:pt x="6246" y="1003"/>
                </a:lnTo>
                <a:lnTo>
                  <a:pt x="4920" y="1739"/>
                </a:lnTo>
                <a:lnTo>
                  <a:pt x="3713" y="2648"/>
                </a:lnTo>
                <a:lnTo>
                  <a:pt x="2650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7" y="9203"/>
                </a:lnTo>
                <a:lnTo>
                  <a:pt x="0" y="10800"/>
                </a:lnTo>
                <a:lnTo>
                  <a:pt x="117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50" y="17884"/>
                </a:lnTo>
                <a:lnTo>
                  <a:pt x="3713" y="18950"/>
                </a:lnTo>
                <a:lnTo>
                  <a:pt x="4920" y="19859"/>
                </a:lnTo>
                <a:lnTo>
                  <a:pt x="6246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51" y="20596"/>
                </a:lnTo>
                <a:lnTo>
                  <a:pt x="16678" y="19859"/>
                </a:lnTo>
                <a:lnTo>
                  <a:pt x="17884" y="18950"/>
                </a:lnTo>
                <a:lnTo>
                  <a:pt x="18948" y="17884"/>
                </a:lnTo>
                <a:lnTo>
                  <a:pt x="19858" y="16679"/>
                </a:lnTo>
                <a:lnTo>
                  <a:pt x="20596" y="15352"/>
                </a:lnTo>
                <a:lnTo>
                  <a:pt x="21141" y="13918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3"/>
                </a:lnTo>
                <a:lnTo>
                  <a:pt x="21141" y="7680"/>
                </a:lnTo>
                <a:lnTo>
                  <a:pt x="20596" y="6246"/>
                </a:lnTo>
                <a:lnTo>
                  <a:pt x="19858" y="4918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51" y="1003"/>
                </a:lnTo>
                <a:lnTo>
                  <a:pt x="13916" y="456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7640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90419" y="1496123"/>
            <a:ext cx="4467225" cy="34969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82575" indent="-27051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Problem</a:t>
            </a:r>
            <a:r>
              <a:rPr lang="en-US" altLang="zh-CN" sz="2750" b="0" i="0" u="none" strike="noStrike" kern="0" cap="none" spc="7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Project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Solution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Modelling</a:t>
            </a:r>
            <a:r>
              <a:rPr lang="en-US" altLang="zh-CN" sz="2750" b="0" i="0" u="none" strike="noStrike" kern="0" cap="none" spc="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Results</a:t>
            </a:r>
            <a:r>
              <a:rPr lang="en-US" altLang="zh-CN" sz="2750" b="0" i="0" u="none" strike="noStrike" kern="0" cap="none" spc="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1240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8" name="矩形"/>
          <p:cNvSpPr>
            <a:spLocks/>
          </p:cNvSpPr>
          <p:nvPr/>
        </p:nvSpPr>
        <p:spPr>
          <a:xfrm rot="0">
            <a:off x="657225" y="2377503"/>
            <a:ext cx="4142740" cy="1332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Inconisistent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pattrens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actionable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insights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816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33971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8799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740409" y="815593"/>
            <a:ext cx="526414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140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 rot="0">
            <a:off x="755650" y="3043490"/>
            <a:ext cx="7766050" cy="14719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889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dbl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70"/>
              </a:lnSpc>
              <a:spcBef>
                <a:spcPts val="5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AIM;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streamline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</a:t>
            </a:r>
            <a:r>
              <a:rPr lang="en-US" altLang="zh-CN" sz="2400" b="0" i="0" u="none" strike="noStrike" kern="0" cap="none" spc="-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tools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OBJECTIVES;</a:t>
            </a:r>
            <a:r>
              <a:rPr lang="en-US" altLang="zh-CN" sz="2400" b="0" i="0" u="none" strike="noStrike" kern="0" cap="none" spc="-9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Identify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key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metrics,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analyae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trends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provide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driven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insights.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192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06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20966" rIns="0" bIns="0" anchor="t" anchorCtr="0">
            <a:prstTxWarp prst="textNoShape"/>
            <a:spAutoFit/>
          </a:bodyPr>
          <a:lstStyle/>
          <a:p>
            <a:pPr marL="4445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3200" b="1" i="0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32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矩形"/>
          <p:cNvSpPr>
            <a:spLocks/>
          </p:cNvSpPr>
          <p:nvPr/>
        </p:nvSpPr>
        <p:spPr>
          <a:xfrm rot="0">
            <a:off x="803275" y="2395156"/>
            <a:ext cx="316992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450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HR</a:t>
            </a:r>
            <a:r>
              <a:rPr lang="en-US" altLang="zh-CN" sz="18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mangers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450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team leads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departments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heds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exectives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manager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3255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30226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3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 rot="0">
            <a:off x="3540378" y="2036126"/>
            <a:ext cx="3802379" cy="19500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4643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excel-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Generate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automated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reports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dashboards.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Enable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manipulation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0767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4389" y="3112706"/>
            <a:ext cx="5473065" cy="1130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9956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collected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records,including performance,attendance,&amp;</a:t>
            </a:r>
            <a:r>
              <a:rPr lang="en-US" altLang="zh-CN" sz="1800" b="0" i="0" u="none" strike="noStrike" kern="0" cap="none" spc="1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demographics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0838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records,time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span,&amp;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4868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4111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</a:t>
            </a:r>
            <a:endParaRPr lang="en-US" altLang="zh-CN" sz="2750" b="0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2700" indent="1601470" algn="l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automated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275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based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</a:t>
            </a:r>
            <a:r>
              <a:rPr lang="en-US" altLang="zh-CN" sz="275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automates</a:t>
            </a:r>
            <a:r>
              <a:rPr lang="en-US" altLang="zh-CN" sz="275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complex</a:t>
            </a:r>
            <a:r>
              <a:rPr lang="en-US" altLang="zh-CN" sz="275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tasks,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saving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managers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hours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manual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work.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Tise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enables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quick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access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insightful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withoout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need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extensive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expertise</a:t>
            </a:r>
            <a:endParaRPr lang="zh-CN" altLang="en-US" sz="275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3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2</cp:revision>
  <dcterms:created xsi:type="dcterms:W3CDTF">2024-09-09T13:17:16Z</dcterms:created>
  <dcterms:modified xsi:type="dcterms:W3CDTF">2024-09-10T06:18:33Z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2024-09-01T16:00:00Z</vt:filetime>
  </property>
  <property fmtid="{D5CDD505-2E9C-101B-9397-08002B2CF9AE}" pid="3" name="LastSaved">
    <vt:filetime>2024-09-08T16:00:00Z</vt:filetime>
  </property>
</Properties>
</file>