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 id="21468470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124952"/>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1.S.VASANTH KUMAR –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MUNIRAJAH COLLEGE OF TECHNOLOGY – BE CSE III YEAR - 731221104038</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1956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endParaRPr lang="en-US" sz="2800" b="1" dirty="0"/>
          </a:p>
          <a:p>
            <a:pPr marL="0" indent="0">
              <a:buNone/>
            </a:pPr>
            <a:r>
              <a:rPr lang="en-US" sz="2800" b="1" dirty="0"/>
              <a:t>Project problem statement for keylogger</a:t>
            </a:r>
          </a:p>
          <a:p>
            <a:pPr marL="0" indent="0">
              <a:buNone/>
            </a:pPr>
            <a:endParaRPr lang="en-US" sz="2800" b="1" dirty="0"/>
          </a:p>
          <a:p>
            <a:pPr marL="305435" indent="-305435"/>
            <a:r>
              <a:rPr lang="en-US" sz="28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204DFC0-2ED7-7BBE-C49B-474C8611CDF7}"/>
              </a:ext>
            </a:extLst>
          </p:cNvPr>
          <p:cNvPicPr>
            <a:picLocks noGrp="1" noChangeAspect="1"/>
          </p:cNvPicPr>
          <p:nvPr>
            <p:ph idx="1"/>
          </p:nvPr>
        </p:nvPicPr>
        <p:blipFill rotWithShape="1">
          <a:blip r:embed="rId2"/>
          <a:srcRect b="71472"/>
          <a:stretch/>
        </p:blipFill>
        <p:spPr>
          <a:xfrm>
            <a:off x="727587" y="1301750"/>
            <a:ext cx="9711739" cy="1874069"/>
          </a:xfrm>
        </p:spPr>
      </p:pic>
      <p:pic>
        <p:nvPicPr>
          <p:cNvPr id="7" name="Picture 6">
            <a:extLst>
              <a:ext uri="{FF2B5EF4-FFF2-40B4-BE49-F238E27FC236}">
                <a16:creationId xmlns:a16="http://schemas.microsoft.com/office/drawing/2014/main" id="{EDA5438D-0856-FDB6-40CA-AF2B242375AB}"/>
              </a:ext>
            </a:extLst>
          </p:cNvPr>
          <p:cNvPicPr>
            <a:picLocks noChangeAspect="1"/>
          </p:cNvPicPr>
          <p:nvPr/>
        </p:nvPicPr>
        <p:blipFill>
          <a:blip r:embed="rId3"/>
          <a:stretch>
            <a:fillRect/>
          </a:stretch>
        </p:blipFill>
        <p:spPr>
          <a:xfrm>
            <a:off x="727587" y="3591712"/>
            <a:ext cx="11149781" cy="14351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762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24</cp:revision>
  <dcterms:created xsi:type="dcterms:W3CDTF">2021-05-26T16:50:10Z</dcterms:created>
  <dcterms:modified xsi:type="dcterms:W3CDTF">2024-04-10T04:24:35Z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