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AI-Driven Solutions for Sustainability and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Case Study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Exploring how AI-powered systems optimize operations in various domains, improving sustainability and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1: Predictive Maintenance in Solar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Unplanned breakdowns reduce power output.</a:t>
            </a:r>
          </a:p>
          <a:p>
            <a:r>
              <a:t>Solution: AI-driven predictive maintenance.</a:t>
            </a:r>
          </a:p>
          <a:p>
            <a:r>
              <a:t>Real-Life Example: A California solar farm reduced downtime by 30% using machine learning.</a:t>
            </a:r>
          </a:p>
          <a:p>
            <a:r>
              <a:t>Dataset: Sensor data including temperature, voltage, and maintenance records.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2: Waste Sorting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Manual sorting of waste is inefficient.</a:t>
            </a:r>
          </a:p>
          <a:p>
            <a:r>
              <a:t>Solution: AI-powered computer vision systems.</a:t>
            </a:r>
          </a:p>
          <a:p>
            <a:r>
              <a:t>Real-Life Example: A Swedish plant improved sorting accuracy by 25%.</a:t>
            </a:r>
          </a:p>
          <a:p>
            <a:r>
              <a:t>Dataset: Labeled images of plastic, glass, metal, and paper.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3: Smart Building Energy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Buildings account for 40% of energy consumption.</a:t>
            </a:r>
          </a:p>
          <a:p>
            <a:r>
              <a:t>Solution: AI optimizes HVAC and lighting.</a:t>
            </a:r>
          </a:p>
          <a:p>
            <a:r>
              <a:t>Real-Life Example: A Singapore smart office reduced energy consumption by 20%.</a:t>
            </a:r>
          </a:p>
          <a:p>
            <a:r>
              <a:t>Dataset: Energy usage, occupancy, and weather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4: Air Quality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Air pollution affects public health.</a:t>
            </a:r>
          </a:p>
          <a:p>
            <a:r>
              <a:t>Solution: AI models predict AQI using sensor and traffic data.</a:t>
            </a:r>
          </a:p>
          <a:p>
            <a:r>
              <a:t>Real-Life Example: Delhi used AI for early warnings, improving public response.</a:t>
            </a:r>
          </a:p>
          <a:p>
            <a:r>
              <a:t>Dataset: PM2.5, PM10, NO2, CO levels, traffic, and weather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5: AI in Sustainable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Crop yields are affected by climate.</a:t>
            </a:r>
          </a:p>
          <a:p>
            <a:r>
              <a:t>Solution: AI forecasts yield based on soil and weather.</a:t>
            </a:r>
          </a:p>
          <a:p>
            <a:r>
              <a:t>Real-Life Example: Indian farmers reduced water use by 15% and increased yields by 10%.</a:t>
            </a:r>
          </a:p>
          <a:p>
            <a:r>
              <a:t>Dataset: Crop yield, soil quality, rainfall, and temperature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AI-driven solutions optimize resource usage, reduce waste, and improve efficiency.</a:t>
            </a:r>
          </a:p>
          <a:p>
            <a:r>
              <a:t>From energy management to agriculture, AI is shaping a more sustainable future.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