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Old Standard TT"/>
      <p:regular r:id="rId24"/>
      <p:bold r:id="rId25"/>
      <p: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OldStandardTT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ldStandardTT-italic.fntdata"/><Relationship Id="rId25" Type="http://schemas.openxmlformats.org/officeDocument/2006/relationships/font" Target="fonts/OldStandardT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5993a536c_0_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75993a536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75993a536c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75993a536c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75993a536c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75993a536c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c6f90357f_0_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c6f90357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5993a536c_0_3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75993a536c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75993a536c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75993a536c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c6f90357f_0_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c6f90357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c6f90357f_0_3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c6f90357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c6f90357f_0_4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c6f90357f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0357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0357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4abbe2c7349bacf7_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4abbe2c7349bacf7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75993a536c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75993a536c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75993a536c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75993a536c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75993a536c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75993a536c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75993a536c_0_5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75993a536c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c6f90357f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c6f90357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75993a536c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75993a536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jpg"/><Relationship Id="rId4" Type="http://schemas.openxmlformats.org/officeDocument/2006/relationships/image" Target="../media/image1.jpg"/><Relationship Id="rId5" Type="http://schemas.openxmlformats.org/officeDocument/2006/relationships/image" Target="../media/image4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jpg"/><Relationship Id="rId4" Type="http://schemas.openxmlformats.org/officeDocument/2006/relationships/image" Target="../media/image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r>
              <a:rPr lang="en"/>
              <a:t>nnoFood 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cases - </a:t>
            </a:r>
            <a:r>
              <a:rPr lang="en"/>
              <a:t>Customer</a:t>
            </a:r>
            <a:endParaRPr/>
          </a:p>
        </p:txBody>
      </p:sp>
      <p:sp>
        <p:nvSpPr>
          <p:cNvPr id="116" name="Google Shape;116;p22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/>
              <a:t>Quality 7/10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/>
              <a:t>Code Quality 8/10</a:t>
            </a:r>
            <a:endParaRPr/>
          </a:p>
        </p:txBody>
      </p:sp>
      <p:sp>
        <p:nvSpPr>
          <p:cNvPr id="117" name="Google Shape;117;p2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</a:t>
            </a:r>
            <a:r>
              <a:rPr lang="en"/>
              <a:t> order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Delete order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complain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Login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n"/>
              <a:t>Sign Up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Interface </a:t>
            </a:r>
            <a:endParaRPr/>
          </a:p>
        </p:txBody>
      </p:sp>
      <p:sp>
        <p:nvSpPr>
          <p:cNvPr id="123" name="Google Shape;123;p23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Quality</a:t>
            </a:r>
            <a:r>
              <a:rPr lang="en"/>
              <a:t> 9/10</a:t>
            </a:r>
            <a:endParaRPr/>
          </a:p>
        </p:txBody>
      </p:sp>
      <p:sp>
        <p:nvSpPr>
          <p:cNvPr id="124" name="Google Shape;124;p2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Very </a:t>
            </a:r>
            <a:r>
              <a:rPr lang="en"/>
              <a:t>beautiful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Easy to use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Simple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Easy to </a:t>
            </a:r>
            <a:r>
              <a:rPr lang="en"/>
              <a:t>implement</a:t>
            </a:r>
            <a:r>
              <a:rPr lang="en"/>
              <a:t> code wise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Easy to change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Traceability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Related</a:t>
            </a:r>
            <a:r>
              <a:rPr lang="en"/>
              <a:t> to use cas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MVP - Quilty </a:t>
            </a:r>
            <a:endParaRPr/>
          </a:p>
        </p:txBody>
      </p:sp>
      <p:sp>
        <p:nvSpPr>
          <p:cNvPr id="130" name="Google Shape;130;p24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9/10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team </a:t>
            </a:r>
            <a:r>
              <a:rPr lang="en"/>
              <a:t>Vladimirs</a:t>
            </a:r>
            <a:r>
              <a:rPr lang="en"/>
              <a:t>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have done a great job</a:t>
            </a:r>
            <a:endParaRPr/>
          </a:p>
        </p:txBody>
      </p:sp>
      <p:sp>
        <p:nvSpPr>
          <p:cNvPr id="131" name="Google Shape;131;p2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Rate criteria </a:t>
            </a:r>
            <a:endParaRPr sz="30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case </a:t>
            </a:r>
            <a:r>
              <a:rPr lang="en"/>
              <a:t>implemented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Readability</a:t>
            </a:r>
            <a:r>
              <a:rPr lang="en"/>
              <a:t> of the code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Interface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</a:t>
            </a:r>
            <a:r>
              <a:rPr lang="en"/>
              <a:t>Experience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Traceability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title"/>
          </p:nvPr>
        </p:nvSpPr>
        <p:spPr>
          <a:xfrm>
            <a:off x="512700" y="91375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Weakness</a:t>
            </a:r>
            <a:endParaRPr/>
          </a:p>
        </p:txBody>
      </p:sp>
      <p:sp>
        <p:nvSpPr>
          <p:cNvPr id="137" name="Google Shape;137;p25"/>
          <p:cNvSpPr txBox="1"/>
          <p:nvPr/>
        </p:nvSpPr>
        <p:spPr>
          <a:xfrm>
            <a:off x="1186100" y="1893150"/>
            <a:ext cx="6569100" cy="7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Old Standard TT"/>
              <a:buChar char="●"/>
            </a:pPr>
            <a:r>
              <a:rPr lang="en" sz="3000">
                <a:solidFill>
                  <a:srgbClr val="FFFFFF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They focused too much to </a:t>
            </a:r>
            <a:r>
              <a:rPr lang="en" sz="3000">
                <a:solidFill>
                  <a:srgbClr val="FFFFFF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implement</a:t>
            </a:r>
            <a:r>
              <a:rPr lang="en" sz="3000">
                <a:solidFill>
                  <a:srgbClr val="FFFFFF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the manger side and Admin part , </a:t>
            </a:r>
            <a:r>
              <a:rPr lang="en" sz="3000">
                <a:solidFill>
                  <a:srgbClr val="FFFFFF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which</a:t>
            </a:r>
            <a:r>
              <a:rPr lang="en" sz="3000">
                <a:solidFill>
                  <a:srgbClr val="FFFFFF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cause to less </a:t>
            </a:r>
            <a:r>
              <a:rPr lang="en" sz="3000">
                <a:solidFill>
                  <a:srgbClr val="FFFFFF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attention</a:t>
            </a:r>
            <a:r>
              <a:rPr lang="en" sz="3000">
                <a:solidFill>
                  <a:srgbClr val="FFFFFF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to be </a:t>
            </a:r>
            <a:r>
              <a:rPr lang="en" sz="3000">
                <a:solidFill>
                  <a:srgbClr val="FFFFFF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customer</a:t>
            </a:r>
            <a:r>
              <a:rPr lang="en" sz="3000">
                <a:solidFill>
                  <a:srgbClr val="FFFFFF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side</a:t>
            </a:r>
            <a:endParaRPr sz="3000">
              <a:solidFill>
                <a:srgbClr val="FFFFFF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Old Standard TT"/>
              <a:buChar char="●"/>
            </a:pPr>
            <a:r>
              <a:rPr lang="en" sz="3000">
                <a:solidFill>
                  <a:srgbClr val="FFFFFF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Lack of documentation </a:t>
            </a:r>
            <a:endParaRPr sz="3000">
              <a:solidFill>
                <a:srgbClr val="FFFFFF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Old Standard TT"/>
              <a:buChar char="●"/>
            </a:pPr>
            <a:r>
              <a:rPr lang="en" sz="3000">
                <a:solidFill>
                  <a:srgbClr val="FFFFFF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Lack of Instruction  </a:t>
            </a:r>
            <a:endParaRPr sz="3000">
              <a:solidFill>
                <a:srgbClr val="FFFFFF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>
            <p:ph type="title"/>
          </p:nvPr>
        </p:nvSpPr>
        <p:spPr>
          <a:xfrm>
            <a:off x="512700" y="91375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Strength</a:t>
            </a:r>
            <a:r>
              <a:rPr lang="en"/>
              <a:t> </a:t>
            </a:r>
            <a:endParaRPr/>
          </a:p>
        </p:txBody>
      </p:sp>
      <p:sp>
        <p:nvSpPr>
          <p:cNvPr id="143" name="Google Shape;143;p26"/>
          <p:cNvSpPr txBox="1"/>
          <p:nvPr/>
        </p:nvSpPr>
        <p:spPr>
          <a:xfrm>
            <a:off x="1186100" y="1893150"/>
            <a:ext cx="6569100" cy="7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Old Standard TT"/>
              <a:buChar char="●"/>
            </a:pPr>
            <a:r>
              <a:rPr lang="en" sz="3000">
                <a:solidFill>
                  <a:srgbClr val="FFFFFF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The MVP was good for any other developer to continue </a:t>
            </a:r>
            <a:r>
              <a:rPr lang="en" sz="3000">
                <a:solidFill>
                  <a:srgbClr val="FFFFFF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coding</a:t>
            </a:r>
            <a:r>
              <a:rPr lang="en" sz="3000">
                <a:solidFill>
                  <a:srgbClr val="FFFFFF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</a:t>
            </a:r>
            <a:endParaRPr sz="3000">
              <a:solidFill>
                <a:srgbClr val="FFFFFF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Old Standard TT"/>
              <a:buChar char="●"/>
            </a:pPr>
            <a:r>
              <a:rPr lang="en" sz="3000">
                <a:solidFill>
                  <a:srgbClr val="FFFFFF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Framework was a good choice to implement such a project </a:t>
            </a:r>
            <a:endParaRPr sz="3000">
              <a:solidFill>
                <a:srgbClr val="FFFFFF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Old Standard TT"/>
              <a:buChar char="●"/>
            </a:pPr>
            <a:r>
              <a:rPr lang="en" sz="3000">
                <a:solidFill>
                  <a:srgbClr val="FFFFFF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User Interface simple and easy </a:t>
            </a:r>
            <a:endParaRPr sz="3000">
              <a:solidFill>
                <a:srgbClr val="FFFFFF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If we get from the </a:t>
            </a:r>
            <a:r>
              <a:rPr lang="en" sz="3600"/>
              <a:t>beginning</a:t>
            </a:r>
            <a:r>
              <a:rPr lang="en" sz="3600"/>
              <a:t>  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We will </a:t>
            </a:r>
            <a:r>
              <a:rPr lang="en" sz="3600"/>
              <a:t>prioritize</a:t>
            </a:r>
            <a:r>
              <a:rPr lang="en" sz="3600"/>
              <a:t> the use cases and make a Mobile App  </a:t>
            </a:r>
            <a:endParaRPr sz="3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learned</a:t>
            </a:r>
            <a:endParaRPr/>
          </a:p>
        </p:txBody>
      </p:sp>
      <p:sp>
        <p:nvSpPr>
          <p:cNvPr id="154" name="Google Shape;154;p28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Changes can </a:t>
            </a:r>
            <a:r>
              <a:rPr lang="en" sz="2400"/>
              <a:t>happen</a:t>
            </a:r>
            <a:r>
              <a:rPr lang="en" sz="2400"/>
              <a:t> at any time</a:t>
            </a:r>
            <a:endParaRPr sz="2400"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As a </a:t>
            </a:r>
            <a:r>
              <a:rPr lang="en" sz="2400"/>
              <a:t>Software</a:t>
            </a:r>
            <a:r>
              <a:rPr lang="en" sz="2400"/>
              <a:t> </a:t>
            </a:r>
            <a:r>
              <a:rPr lang="en" sz="2400"/>
              <a:t>engineer</a:t>
            </a:r>
            <a:r>
              <a:rPr lang="en" sz="2400"/>
              <a:t> you have to be ready for anything</a:t>
            </a:r>
            <a:endParaRPr sz="2400"/>
          </a:p>
          <a:p>
            <a:pPr indent="-381000" lvl="0" marL="457200" rtl="0" algn="l">
              <a:spcBef>
                <a:spcPts val="1600"/>
              </a:spcBef>
              <a:spcAft>
                <a:spcPts val="1600"/>
              </a:spcAft>
              <a:buSzPts val="2400"/>
              <a:buAutoNum type="arabicPeriod"/>
            </a:pPr>
            <a:r>
              <a:rPr lang="en" sz="2400"/>
              <a:t>You should learn Django, well really it is awesome for web development </a:t>
            </a:r>
            <a:endParaRPr sz="2400"/>
          </a:p>
        </p:txBody>
      </p:sp>
      <p:pic>
        <p:nvPicPr>
          <p:cNvPr descr="Overhead shot of hand holding cup of light-colored tea with lemon slices floating in it" id="155" name="Google Shape;155;p28"/>
          <p:cNvPicPr preferRelativeResize="0"/>
          <p:nvPr/>
        </p:nvPicPr>
        <p:blipFill rotWithShape="1">
          <a:blip r:embed="rId3">
            <a:alphaModFix/>
          </a:blip>
          <a:srcRect b="4067" l="17813" r="16061" t="0"/>
          <a:stretch/>
        </p:blipFill>
        <p:spPr>
          <a:xfrm>
            <a:off x="4705150" y="342525"/>
            <a:ext cx="2035799" cy="195542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odern, round computer speaker" id="156" name="Google Shape;156;p28"/>
          <p:cNvPicPr preferRelativeResize="0"/>
          <p:nvPr/>
        </p:nvPicPr>
        <p:blipFill rotWithShape="1">
          <a:blip r:embed="rId4">
            <a:alphaModFix/>
          </a:blip>
          <a:srcRect b="15127" l="6179" r="35687" t="10754"/>
          <a:stretch/>
        </p:blipFill>
        <p:spPr>
          <a:xfrm>
            <a:off x="6796425" y="342525"/>
            <a:ext cx="2035799" cy="1946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mpty upside down mason jars resting on picket fence posts" id="157" name="Google Shape;157;p28"/>
          <p:cNvPicPr preferRelativeResize="0"/>
          <p:nvPr/>
        </p:nvPicPr>
        <p:blipFill rotWithShape="1">
          <a:blip r:embed="rId5">
            <a:alphaModFix/>
          </a:blip>
          <a:srcRect b="9949" l="9164" r="3636" t="13038"/>
          <a:stretch/>
        </p:blipFill>
        <p:spPr>
          <a:xfrm>
            <a:off x="4705200" y="2336175"/>
            <a:ext cx="4127099" cy="2420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9"/>
          <p:cNvSpPr txBox="1"/>
          <p:nvPr>
            <p:ph type="title"/>
          </p:nvPr>
        </p:nvSpPr>
        <p:spPr>
          <a:xfrm>
            <a:off x="490250" y="526350"/>
            <a:ext cx="83712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Honorable</a:t>
            </a:r>
            <a:r>
              <a:rPr lang="en" sz="4800"/>
              <a:t> mention</a:t>
            </a:r>
            <a:r>
              <a:rPr lang="en" sz="3000"/>
              <a:t> 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Sofia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Mario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Arman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Anjas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The other </a:t>
            </a:r>
            <a:r>
              <a:rPr lang="en" sz="2400"/>
              <a:t>Vladimir</a:t>
            </a:r>
            <a:r>
              <a:rPr lang="en" sz="2400"/>
              <a:t>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AND, Alexander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3000"/>
              <a:t>Thank you for your great help and support ...</a:t>
            </a:r>
            <a:r>
              <a:rPr lang="en" sz="3000"/>
              <a:t> </a:t>
            </a:r>
            <a:endParaRPr sz="3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oking through a cardboard paper-towel roll towards light at the end of it" id="167" name="Google Shape;167;p30"/>
          <p:cNvPicPr preferRelativeResize="0"/>
          <p:nvPr/>
        </p:nvPicPr>
        <p:blipFill rotWithShape="1">
          <a:blip r:embed="rId3">
            <a:alphaModFix/>
          </a:blip>
          <a:srcRect b="984" l="22872" r="19354" t="1578"/>
          <a:stretch/>
        </p:blipFill>
        <p:spPr>
          <a:xfrm>
            <a:off x="0" y="0"/>
            <a:ext cx="4576348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verhead shot of various masculine accessories including large headphones, a bow-tie, and a wrist watch" id="168" name="Google Shape;168;p30"/>
          <p:cNvPicPr preferRelativeResize="0"/>
          <p:nvPr/>
        </p:nvPicPr>
        <p:blipFill rotWithShape="1">
          <a:blip r:embed="rId4">
            <a:alphaModFix/>
          </a:blip>
          <a:srcRect b="6840" l="37422" r="8654" t="840"/>
          <a:stretch/>
        </p:blipFill>
        <p:spPr>
          <a:xfrm>
            <a:off x="4576350" y="0"/>
            <a:ext cx="4567649" cy="514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3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 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490250" y="265547"/>
            <a:ext cx="8100600" cy="67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InnoFood</a:t>
            </a:r>
            <a:endParaRPr sz="3700"/>
          </a:p>
        </p:txBody>
      </p:sp>
      <p:sp>
        <p:nvSpPr>
          <p:cNvPr id="66" name="Google Shape;66;p14"/>
          <p:cNvSpPr txBox="1"/>
          <p:nvPr/>
        </p:nvSpPr>
        <p:spPr>
          <a:xfrm>
            <a:off x="490250" y="1275150"/>
            <a:ext cx="8100600" cy="25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FFFFFF"/>
                </a:solidFill>
              </a:rPr>
              <a:t>It's a food delivery order service , where you order food from canteen trough innoFood website </a:t>
            </a:r>
            <a:endParaRPr sz="3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FFFFFF"/>
                </a:solidFill>
              </a:rPr>
              <a:t>And it will be delivered to you. </a:t>
            </a:r>
            <a:endParaRPr sz="3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490250" y="265547"/>
            <a:ext cx="8100600" cy="67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Goals</a:t>
            </a:r>
            <a:endParaRPr sz="3700"/>
          </a:p>
        </p:txBody>
      </p:sp>
      <p:sp>
        <p:nvSpPr>
          <p:cNvPr id="72" name="Google Shape;72;p15"/>
          <p:cNvSpPr txBox="1"/>
          <p:nvPr/>
        </p:nvSpPr>
        <p:spPr>
          <a:xfrm>
            <a:off x="490250" y="1275150"/>
            <a:ext cx="8100600" cy="20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FFFFFF"/>
                </a:solidFill>
              </a:rPr>
              <a:t>Deliver food for clients when they order it </a:t>
            </a:r>
            <a:endParaRPr sz="3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FFFFFF"/>
                </a:solidFill>
              </a:rPr>
              <a:t>Provide a fast service</a:t>
            </a:r>
            <a:endParaRPr sz="3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FFFFFF"/>
                </a:solidFill>
              </a:rPr>
              <a:t>Provide a high quality food</a:t>
            </a:r>
            <a:endParaRPr sz="3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490250" y="526350"/>
            <a:ext cx="8200200" cy="72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 </a:t>
            </a:r>
            <a:r>
              <a:rPr lang="en"/>
              <a:t>quality-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Rate Criteria -</a:t>
            </a:r>
            <a:endParaRPr sz="3600"/>
          </a:p>
        </p:txBody>
      </p:sp>
      <p:sp>
        <p:nvSpPr>
          <p:cNvPr id="78" name="Google Shape;78;p16"/>
          <p:cNvSpPr txBox="1"/>
          <p:nvPr/>
        </p:nvSpPr>
        <p:spPr>
          <a:xfrm>
            <a:off x="490250" y="1699300"/>
            <a:ext cx="6569100" cy="28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Old Standard TT"/>
              <a:buAutoNum type="arabicPeriod"/>
            </a:pPr>
            <a:r>
              <a:rPr lang="en" sz="3000">
                <a:latin typeface="Old Standard TT"/>
                <a:ea typeface="Old Standard TT"/>
                <a:cs typeface="Old Standard TT"/>
                <a:sym typeface="Old Standard TT"/>
              </a:rPr>
              <a:t>Correctness</a:t>
            </a:r>
            <a:endParaRPr sz="30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Old Standard TT"/>
              <a:buAutoNum type="arabicPeriod"/>
            </a:pPr>
            <a:r>
              <a:rPr lang="en" sz="3000">
                <a:latin typeface="Old Standard TT"/>
                <a:ea typeface="Old Standard TT"/>
                <a:cs typeface="Old Standard TT"/>
                <a:sym typeface="Old Standard TT"/>
              </a:rPr>
              <a:t>Related to the product </a:t>
            </a:r>
            <a:endParaRPr sz="30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Old Standard TT"/>
              <a:buAutoNum type="arabicPeriod"/>
            </a:pPr>
            <a:r>
              <a:rPr lang="en" sz="3000">
                <a:latin typeface="Old Standard TT"/>
                <a:ea typeface="Old Standard TT"/>
                <a:cs typeface="Old Standard TT"/>
                <a:sym typeface="Old Standard TT"/>
              </a:rPr>
              <a:t>Importantancy </a:t>
            </a:r>
            <a:endParaRPr sz="30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Old Standard TT"/>
              <a:buAutoNum type="arabicPeriod"/>
            </a:pPr>
            <a:r>
              <a:rPr lang="en" sz="3000">
                <a:latin typeface="Old Standard TT"/>
                <a:ea typeface="Old Standard TT"/>
                <a:cs typeface="Old Standard TT"/>
                <a:sym typeface="Old Standard TT"/>
              </a:rPr>
              <a:t>Maintainability</a:t>
            </a:r>
            <a:r>
              <a:rPr lang="en" sz="3000">
                <a:latin typeface="Old Standard TT"/>
                <a:ea typeface="Old Standard TT"/>
                <a:cs typeface="Old Standard TT"/>
                <a:sym typeface="Old Standard TT"/>
              </a:rPr>
              <a:t> </a:t>
            </a:r>
            <a:endParaRPr sz="30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490250" y="526350"/>
            <a:ext cx="8200200" cy="72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 quality-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Code quality</a:t>
            </a:r>
            <a:endParaRPr sz="3600"/>
          </a:p>
        </p:txBody>
      </p:sp>
      <p:sp>
        <p:nvSpPr>
          <p:cNvPr id="84" name="Google Shape;84;p17"/>
          <p:cNvSpPr txBox="1"/>
          <p:nvPr/>
        </p:nvSpPr>
        <p:spPr>
          <a:xfrm>
            <a:off x="490250" y="1699300"/>
            <a:ext cx="6569100" cy="28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Old Standard TT"/>
              <a:buAutoNum type="arabicPeriod"/>
            </a:pPr>
            <a:r>
              <a:rPr lang="en" sz="3000">
                <a:latin typeface="Old Standard TT"/>
                <a:ea typeface="Old Standard TT"/>
                <a:cs typeface="Old Standard TT"/>
                <a:sym typeface="Old Standard TT"/>
              </a:rPr>
              <a:t>Code </a:t>
            </a:r>
            <a:r>
              <a:rPr lang="en" sz="3000">
                <a:latin typeface="Old Standard TT"/>
                <a:ea typeface="Old Standard TT"/>
                <a:cs typeface="Old Standard TT"/>
                <a:sym typeface="Old Standard TT"/>
              </a:rPr>
              <a:t>readability</a:t>
            </a:r>
            <a:endParaRPr sz="30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Old Standard TT"/>
              <a:buAutoNum type="arabicPeriod"/>
            </a:pPr>
            <a:r>
              <a:rPr lang="en" sz="3000">
                <a:latin typeface="Old Standard TT"/>
                <a:ea typeface="Old Standard TT"/>
                <a:cs typeface="Old Standard TT"/>
                <a:sym typeface="Old Standard TT"/>
              </a:rPr>
              <a:t>Code style </a:t>
            </a:r>
            <a:r>
              <a:rPr lang="en" sz="3000">
                <a:latin typeface="Old Standard TT"/>
                <a:ea typeface="Old Standard TT"/>
                <a:cs typeface="Old Standard TT"/>
                <a:sym typeface="Old Standard TT"/>
              </a:rPr>
              <a:t> </a:t>
            </a:r>
            <a:endParaRPr sz="30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Old Standard TT"/>
              <a:buAutoNum type="arabicPeriod"/>
            </a:pPr>
            <a:r>
              <a:rPr lang="en" sz="3000">
                <a:latin typeface="Old Standard TT"/>
                <a:ea typeface="Old Standard TT"/>
                <a:cs typeface="Old Standard TT"/>
                <a:sym typeface="Old Standard TT"/>
              </a:rPr>
              <a:t>Code Standards </a:t>
            </a:r>
            <a:endParaRPr sz="30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Recorded</a:t>
            </a:r>
            <a:r>
              <a:rPr lang="en"/>
              <a:t> videos MVP and Test Cases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Interview Script </a:t>
            </a:r>
            <a:endParaRPr/>
          </a:p>
        </p:txBody>
      </p:sp>
      <p:sp>
        <p:nvSpPr>
          <p:cNvPr id="95" name="Google Shape;95;p1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/>
              <a:t>Quality in all  7/10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Relevance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Questions that being conducted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n"/>
              <a:t>The value of the questions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</a:t>
            </a:r>
            <a:r>
              <a:rPr lang="en"/>
              <a:t>cases - Admin</a:t>
            </a:r>
            <a:endParaRPr/>
          </a:p>
        </p:txBody>
      </p:sp>
      <p:sp>
        <p:nvSpPr>
          <p:cNvPr id="102" name="Google Shape;102;p20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/>
              <a:t>Quality in all </a:t>
            </a:r>
            <a:r>
              <a:rPr lang="en"/>
              <a:t> 8/10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/>
              <a:t>Code quilty 9/10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Cafe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Delete Cafe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Edit Cafe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Manager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Edit manager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n"/>
              <a:t>Delete Manger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cases - Manger</a:t>
            </a:r>
            <a:endParaRPr/>
          </a:p>
        </p:txBody>
      </p:sp>
      <p:sp>
        <p:nvSpPr>
          <p:cNvPr id="109" name="Google Shape;109;p21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/>
              <a:t>Quality 9/10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/>
              <a:t>Code Quality 8/10</a:t>
            </a:r>
            <a:endParaRPr/>
          </a:p>
        </p:txBody>
      </p:sp>
      <p:sp>
        <p:nvSpPr>
          <p:cNvPr id="110" name="Google Shape;110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Confirm order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Decline order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dish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Edit menu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n"/>
              <a:t>Resolve </a:t>
            </a:r>
            <a:r>
              <a:rPr lang="en"/>
              <a:t>complaint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