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F96089-61F4-4C80-9B25-BE65B023FA5B}">
  <a:tblStyle styleId="{27F96089-61F4-4C80-9B25-BE65B023F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8b6e3b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8b6e3b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20e7b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20e7b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920e7b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920e7b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920e7b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920e7b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8b6e3b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8b6e3b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91ce0b6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91ce0b6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8b6e3bf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8b6e3bf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99b501f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99b501f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99b50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99b50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99b5020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99b502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8b6e3b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8b6e3b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591ce0b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591ce0b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98fb2e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98fb2e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99b501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b99b501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91ce0b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591ce0b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91ce0b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591ce0b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8b6e3bf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8b6e3b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99b501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99b501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99b501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99b501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99b501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99b501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99b501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99b501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8b6e3b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8b6e3b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99b501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99b501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KWvMjYnwCpk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d740xP_rM2g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bTbkRkfBMlc" TargetMode="External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pc1sA366ndM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6TlngMvs_Ds" TargetMode="External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LOoBg4V0E3Q" TargetMode="External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FeF_gz-Qnh0" TargetMode="External"/><Relationship Id="rId4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FvQMHxPoBeg" TargetMode="External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BBQReserver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17857" r="0" t="0"/>
          <a:stretch/>
        </p:blipFill>
        <p:spPr>
          <a:xfrm flipH="1">
            <a:off x="0" y="0"/>
            <a:ext cx="63413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34140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596500" y="543850"/>
            <a:ext cx="239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BBQReserver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733300" y="3554200"/>
            <a:ext cx="22614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Team #1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Anjasmoro Adi Nugroho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Mario Loescher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Sofiia Yermolaieva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Software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FFFFFF"/>
                </a:solidFill>
              </a:rPr>
              <a:t>US002 Create a new reservation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Software Demo Use for US002" id="176" name="Google Shape;176;p22" title="US002 - Create Reserv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0"/>
            <a:ext cx="6288000" cy="4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Software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US001 </a:t>
            </a:r>
            <a:r>
              <a:rPr lang="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Update reservation record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4" name="Google Shape;184;p23" title="US001 - Update Reserv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500" y="0"/>
            <a:ext cx="6322500" cy="47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Software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US003 </a:t>
            </a:r>
            <a:r>
              <a:rPr lang="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Delete a booking record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24" title="US003 - Delete Reserv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0"/>
            <a:ext cx="6288000" cy="4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Software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US005 </a:t>
            </a:r>
            <a:r>
              <a:rPr lang="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Checking a schedule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25" title="US005 - Check Schedu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0"/>
            <a:ext cx="6288000" cy="4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2801675" y="4711100"/>
            <a:ext cx="6341400" cy="4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Unit Testing 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Unit testing for the BBQ Reserver Telegram bot" id="209" name="Google Shape;209;p26" title="Unit Testing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600" y="0"/>
            <a:ext cx="6281467" cy="47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6279775" y="898250"/>
            <a:ext cx="924600" cy="845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6355975" y="3303375"/>
            <a:ext cx="924600" cy="845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3357300" y="3154925"/>
            <a:ext cx="1740600" cy="982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3425600" y="898250"/>
            <a:ext cx="1112400" cy="8451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3317275" y="453550"/>
            <a:ext cx="33195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</a:rPr>
              <a:t>Test Cases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3273200" y="2357500"/>
            <a:ext cx="33195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</a:rPr>
              <a:t>Result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3273200" y="2746900"/>
            <a:ext cx="33195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Passed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425600" y="3086950"/>
            <a:ext cx="174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solidFill>
                  <a:srgbClr val="000000"/>
                </a:solidFill>
              </a:rPr>
              <a:t>9/10</a:t>
            </a:r>
            <a:endParaRPr b="1" sz="6000">
              <a:solidFill>
                <a:srgbClr val="000000"/>
              </a:solidFill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6279775" y="2746900"/>
            <a:ext cx="33195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Warning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6492225" y="3154925"/>
            <a:ext cx="1740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solidFill>
                  <a:srgbClr val="000000"/>
                </a:solidFill>
              </a:rPr>
              <a:t>2</a:t>
            </a:r>
            <a:endParaRPr b="1" sz="6000">
              <a:solidFill>
                <a:srgbClr val="000000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3425600" y="792675"/>
            <a:ext cx="13797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>
                <a:solidFill>
                  <a:schemeClr val="dk1"/>
                </a:solidFill>
              </a:rPr>
              <a:t>10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6414575" y="792675"/>
            <a:ext cx="8814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6</a:t>
            </a:r>
            <a:endParaRPr sz="6000"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6218550" y="453550"/>
            <a:ext cx="28026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00000"/>
                </a:solidFill>
              </a:rPr>
              <a:t>Interaction Tests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2802600" y="100"/>
            <a:ext cx="6341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testing. TC-1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Введите тут описание своего видео Мой фильм 1" id="238" name="Google Shape;238;p28" title="Мой фильм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600" y="0"/>
            <a:ext cx="6218550" cy="466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92750" y="453550"/>
            <a:ext cx="27099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Teamwork and Communication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with other teams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3083950" y="998900"/>
            <a:ext cx="56958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All customers were available for requirements refinement.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Team work always starts with the planning.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We did not have any communication problems inside or outside the team.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Lesson Learned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3083950" y="731625"/>
            <a:ext cx="56958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Proposal should be available to have continuous evaluation of the project with initial idea.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Use Cases should always be of the latest version. All updates should be done and submitted as soon as possible.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Requirements refinement is a continuous process which lasts till the end of the project.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Without traceability effective requirements refinement is not possible.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1"/>
          <p:cNvSpPr txBox="1"/>
          <p:nvPr>
            <p:ph type="title"/>
          </p:nvPr>
        </p:nvSpPr>
        <p:spPr>
          <a:xfrm>
            <a:off x="156450" y="453550"/>
            <a:ext cx="27144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Strength and Weaknesses of the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3083950" y="453550"/>
            <a:ext cx="5695800" cy="4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Strengths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It follows known design pattern (</a:t>
            </a:r>
            <a:r>
              <a:rPr lang="ru" sz="1800"/>
              <a:t>MVC</a:t>
            </a:r>
            <a:r>
              <a:rPr lang="ru" sz="1800">
                <a:solidFill>
                  <a:srgbClr val="000000"/>
                </a:solidFill>
              </a:rPr>
              <a:t>) which is easy to understand.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Now you can book bbq zone via telegram bot.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</a:rPr>
              <a:t>Weaknesses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There is no automation test library to test the use cases in C#.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271700" y="589675"/>
            <a:ext cx="4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Currently booking is made </a:t>
            </a:r>
            <a:r>
              <a:rPr lang="ru" sz="1800">
                <a:highlight>
                  <a:srgbClr val="FFFFFF"/>
                </a:highlight>
              </a:rPr>
              <a:t>in an ​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</a:rPr>
              <a:t>online table​.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Motivation </a:t>
            </a:r>
            <a:r>
              <a:rPr lang="ru">
                <a:solidFill>
                  <a:schemeClr val="lt1"/>
                </a:solidFill>
              </a:rPr>
              <a:t> from the proposal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54450" y="1619025"/>
            <a:ext cx="48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Records are not ordered =&gt; hard to find a free slot</a:t>
            </a:r>
            <a:endParaRPr sz="18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243650" y="2756325"/>
            <a:ext cx="4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Anyone can edit/delete anyone’s data</a:t>
            </a:r>
            <a:endParaRPr sz="18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243650" y="3828525"/>
            <a:ext cx="4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Spreadsheet is not adaptive for mobile devices</a:t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3069750" y="435750"/>
            <a:ext cx="934800" cy="936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073" y="589677"/>
            <a:ext cx="628150" cy="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069738" y="1477613"/>
            <a:ext cx="934800" cy="936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77825">
            <a:off x="3115926" y="1567739"/>
            <a:ext cx="755749" cy="7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3113088" y="2562238"/>
            <a:ext cx="934800" cy="936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6425" y="2716175"/>
            <a:ext cx="628150" cy="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3113088" y="3646863"/>
            <a:ext cx="934800" cy="936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0" l="11400" r="11415" t="0"/>
          <a:stretch/>
        </p:blipFill>
        <p:spPr>
          <a:xfrm>
            <a:off x="3266425" y="3763400"/>
            <a:ext cx="628149" cy="702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17857" r="0" t="0"/>
          <a:stretch/>
        </p:blipFill>
        <p:spPr>
          <a:xfrm flipH="1">
            <a:off x="0" y="0"/>
            <a:ext cx="63413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5481850" y="0"/>
            <a:ext cx="36621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5633575" y="222400"/>
            <a:ext cx="35103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@BBQReserver_bot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434343"/>
                </a:solidFill>
              </a:rPr>
              <a:t>‹#›</a:t>
            </a:fld>
            <a:endParaRPr>
              <a:solidFill>
                <a:srgbClr val="434343"/>
              </a:solidFill>
            </a:endParaRPr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3055847" y="607050"/>
            <a:ext cx="57279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rgbClr val="000000"/>
                </a:solidFill>
              </a:rPr>
              <a:t>Failed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000000"/>
                </a:solidFill>
              </a:rPr>
              <a:t>F-1: A user can delete a reservation created by another user by entering a date and time of his reservation.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solidFill>
                  <a:srgbClr val="000000"/>
                </a:solidFill>
              </a:rPr>
              <a:t>Warning</a:t>
            </a:r>
            <a:endParaRPr b="1" sz="26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W-1: There is no “warning message” to inform the user about the creation status whether is created or not.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W-2: Infinite loop.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33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testing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666666"/>
                </a:solidFill>
              </a:rPr>
              <a:t>‹#›</a:t>
            </a:fld>
            <a:endParaRPr>
              <a:solidFill>
                <a:srgbClr val="666666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Interaction matrix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8" name="Google Shape;288;p34"/>
          <p:cNvGraphicFramePr/>
          <p:nvPr/>
        </p:nvGraphicFramePr>
        <p:xfrm>
          <a:off x="3186500" y="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{27F96089-61F4-4C80-9B25-BE65B023FA5B}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Update reservation record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new reservation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Delete a booking record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Checking a schedule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1C458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Update reservation record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RC-reservation record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Create a new reservation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RC-reservation record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RC-reservation record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RC-reservation record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Delete a booking record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RD-reservation record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RD-reservation record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Checking a schedule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2802600" y="100"/>
            <a:ext cx="6341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testing. TC-3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TC-3 Approve a reservation creation" id="297" name="Google Shape;297;p35" title="TC-3 Approve a reservation cre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600" y="0"/>
            <a:ext cx="6218550" cy="46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/>
          <p:nvPr/>
        </p:nvSpPr>
        <p:spPr>
          <a:xfrm>
            <a:off x="2802600" y="100"/>
            <a:ext cx="6341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" name="Google Shape;305;p36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testing. TC-4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TC-4 Decline a reservation creation" id="306" name="Google Shape;306;p36" title="TC-4 Decline a reservation cre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600" y="100"/>
            <a:ext cx="6218550" cy="46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022875" y="563200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Check if the time slot is booked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Features from the proposal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022875" y="1281125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View free time slots for selected date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022875" y="2020688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View booked time slots for selected date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022875" y="2760250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Create a booking for the selected time slot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022875" y="3478200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Delete booking if your telegram alias matches alias that was mentioned in table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50" y="563200"/>
            <a:ext cx="762150" cy="7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50" y="1281125"/>
            <a:ext cx="762150" cy="7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50" y="2000000"/>
            <a:ext cx="762150" cy="7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50" y="2762150"/>
            <a:ext cx="762150" cy="7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550" y="3524300"/>
            <a:ext cx="762150" cy="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Quality of the interview transcript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3733900" y="1102600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Traceability was presented only in 1 out of 4 interviews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3733900" y="2307825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</a:rPr>
              <a:t>Potential end-users and the customer team was interviewed.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177400" y="1382825"/>
            <a:ext cx="382800" cy="393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177400" y="2559150"/>
            <a:ext cx="382800" cy="393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Interview Transcript vs Requirements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907900" y="330750"/>
            <a:ext cx="40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None/>
            </a:pPr>
            <a:r>
              <a:rPr i="1" lang="ru" sz="1800"/>
              <a:t>“Customer don’t want a telegram bot”</a:t>
            </a:r>
            <a:endParaRPr i="1" sz="18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533525" y="2679789"/>
            <a:ext cx="4229588" cy="237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878800" y="487650"/>
            <a:ext cx="2246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Interview transcript:</a:t>
            </a:r>
            <a:endParaRPr sz="18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5057050" y="1061075"/>
            <a:ext cx="40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None/>
            </a:pPr>
            <a:r>
              <a:rPr i="1" lang="ru" sz="1800"/>
              <a:t>“</a:t>
            </a:r>
            <a:r>
              <a:rPr lang="ru" sz="1800"/>
              <a:t>System must be built on Telegram bot technologies.</a:t>
            </a:r>
            <a:r>
              <a:rPr i="1" lang="ru" sz="1800"/>
              <a:t>”</a:t>
            </a:r>
            <a:endParaRPr i="1" sz="1800"/>
          </a:p>
        </p:txBody>
      </p:sp>
      <p:sp>
        <p:nvSpPr>
          <p:cNvPr id="117" name="Google Shape;117;p17"/>
          <p:cNvSpPr txBox="1"/>
          <p:nvPr/>
        </p:nvSpPr>
        <p:spPr>
          <a:xfrm>
            <a:off x="2871700" y="1217975"/>
            <a:ext cx="2439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Use Case document</a:t>
            </a:r>
            <a:r>
              <a:rPr lang="ru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Initial Use Cases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425" y="499150"/>
            <a:ext cx="6036598" cy="386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Quality of the Interfaces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733900" y="1537200"/>
            <a:ext cx="47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</a:rPr>
              <a:t>Interfaces were created for 4 Use Cases out of 7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177400" y="1716300"/>
            <a:ext cx="382800" cy="393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38" y="2537625"/>
            <a:ext cx="3720125" cy="204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4824307" y="3031808"/>
            <a:ext cx="705000" cy="36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499398" y="2995872"/>
            <a:ext cx="705000" cy="36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994940" y="3237275"/>
            <a:ext cx="705000" cy="36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689627" y="3646888"/>
            <a:ext cx="705000" cy="360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3733900" y="567800"/>
            <a:ext cx="536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highlight>
                  <a:srgbClr val="FFFFFF"/>
                </a:highlight>
              </a:rPr>
              <a:t>Interfaces were derived from the Use Cases and activity diagram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177400" y="746900"/>
            <a:ext cx="382800" cy="393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05850" y="658950"/>
            <a:ext cx="4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Update reservation record</a:t>
            </a:r>
            <a:endParaRPr sz="1800"/>
          </a:p>
        </p:txBody>
      </p:sp>
      <p:sp>
        <p:nvSpPr>
          <p:cNvPr id="147" name="Google Shape;147;p20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Use Cases were shrinked after Interface development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505850" y="1691575"/>
            <a:ext cx="45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Create a new reservation</a:t>
            </a:r>
            <a:endParaRPr sz="1800"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4505850" y="2723525"/>
            <a:ext cx="45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Delete a booking record</a:t>
            </a:r>
            <a:endParaRPr sz="1800"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505850" y="3758625"/>
            <a:ext cx="45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Checking a schedule</a:t>
            </a:r>
            <a:endParaRPr sz="18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3342450" y="424300"/>
            <a:ext cx="934800" cy="9360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342450" y="658950"/>
            <a:ext cx="934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US001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3342450" y="1456925"/>
            <a:ext cx="934800" cy="9360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342450" y="1691575"/>
            <a:ext cx="934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US002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342450" y="2488888"/>
            <a:ext cx="934800" cy="9360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342450" y="2723538"/>
            <a:ext cx="934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US003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342450" y="3520875"/>
            <a:ext cx="934800" cy="9360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342450" y="3755525"/>
            <a:ext cx="934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US005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0" y="0"/>
            <a:ext cx="28026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156450" y="453550"/>
            <a:ext cx="25767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Quality of the MVP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285750" y="746075"/>
            <a:ext cx="54822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There was no database.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System offers MVC (Model-View-Controller) structure, but it didn’t follow the MVC pattern.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There was no documentation about a specific  .Net Version which we should use.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The bot only runs in .Net version 2.2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