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F5C84B-2A71-4A4C-B53D-47C4FF0A9C0A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C14C9C2-9CC3-4D65-9218-16F5AF9A9C13}">
      <dgm:prSet phldrT="[Text]"/>
      <dgm:spPr/>
      <dgm:t>
        <a:bodyPr/>
        <a:lstStyle/>
        <a:p>
          <a:r>
            <a:rPr lang="en-IN" dirty="0" smtClean="0"/>
            <a:t>Start Page[1][6]</a:t>
          </a:r>
          <a:endParaRPr lang="en-IN" dirty="0"/>
        </a:p>
      </dgm:t>
    </dgm:pt>
    <dgm:pt modelId="{F4AD82E0-BA6A-49EB-8C08-C84E4B516FE1}" type="parTrans" cxnId="{3062CD4E-2806-4009-BA46-9DB36E23F67B}">
      <dgm:prSet/>
      <dgm:spPr/>
      <dgm:t>
        <a:bodyPr/>
        <a:lstStyle/>
        <a:p>
          <a:endParaRPr lang="en-IN"/>
        </a:p>
      </dgm:t>
    </dgm:pt>
    <dgm:pt modelId="{F261C137-B63B-49C9-A5D7-1D6E35861D0E}" type="sibTrans" cxnId="{3062CD4E-2806-4009-BA46-9DB36E23F67B}">
      <dgm:prSet/>
      <dgm:spPr/>
      <dgm:t>
        <a:bodyPr/>
        <a:lstStyle/>
        <a:p>
          <a:endParaRPr lang="en-IN"/>
        </a:p>
      </dgm:t>
    </dgm:pt>
    <dgm:pt modelId="{12C42EAF-A20E-406F-8D32-B5C1A2AB7338}">
      <dgm:prSet phldrT="[Text]"/>
      <dgm:spPr/>
      <dgm:t>
        <a:bodyPr/>
        <a:lstStyle/>
        <a:p>
          <a:r>
            <a:rPr lang="en-IN" dirty="0" smtClean="0"/>
            <a:t>Login/Signup Page[2][6]</a:t>
          </a:r>
          <a:endParaRPr lang="en-IN" dirty="0"/>
        </a:p>
      </dgm:t>
    </dgm:pt>
    <dgm:pt modelId="{C304269A-37CE-4A54-9F9B-9853665AD904}" type="parTrans" cxnId="{AE84E228-462D-4735-A857-FAB72EB3CF61}">
      <dgm:prSet/>
      <dgm:spPr/>
      <dgm:t>
        <a:bodyPr/>
        <a:lstStyle/>
        <a:p>
          <a:endParaRPr lang="en-IN"/>
        </a:p>
      </dgm:t>
    </dgm:pt>
    <dgm:pt modelId="{5B4B9715-46C5-43F6-85AD-637671B657FC}" type="sibTrans" cxnId="{AE84E228-462D-4735-A857-FAB72EB3CF61}">
      <dgm:prSet/>
      <dgm:spPr/>
      <dgm:t>
        <a:bodyPr/>
        <a:lstStyle/>
        <a:p>
          <a:endParaRPr lang="en-IN"/>
        </a:p>
      </dgm:t>
    </dgm:pt>
    <dgm:pt modelId="{529409E8-A753-4C31-AEC7-5D26A3A0536D}">
      <dgm:prSet phldrT="[Text]"/>
      <dgm:spPr/>
      <dgm:t>
        <a:bodyPr/>
        <a:lstStyle/>
        <a:p>
          <a:r>
            <a:rPr lang="en-IN" dirty="0" smtClean="0"/>
            <a:t>Home Page[6]</a:t>
          </a:r>
          <a:endParaRPr lang="en-IN" dirty="0"/>
        </a:p>
      </dgm:t>
    </dgm:pt>
    <dgm:pt modelId="{CB405629-7DEE-461F-A7F3-E798CF97E054}" type="parTrans" cxnId="{3C577CB8-B236-4832-8CCE-47A51B2999B8}">
      <dgm:prSet/>
      <dgm:spPr/>
      <dgm:t>
        <a:bodyPr/>
        <a:lstStyle/>
        <a:p>
          <a:endParaRPr lang="en-IN"/>
        </a:p>
      </dgm:t>
    </dgm:pt>
    <dgm:pt modelId="{D247867B-FC89-4327-996E-140AA4922D70}" type="sibTrans" cxnId="{3C577CB8-B236-4832-8CCE-47A51B2999B8}">
      <dgm:prSet/>
      <dgm:spPr/>
      <dgm:t>
        <a:bodyPr/>
        <a:lstStyle/>
        <a:p>
          <a:endParaRPr lang="en-IN"/>
        </a:p>
      </dgm:t>
    </dgm:pt>
    <dgm:pt modelId="{27C2B22B-4A5A-4D53-9892-5FD0C3EB1744}" type="pres">
      <dgm:prSet presAssocID="{F0F5C84B-2A71-4A4C-B53D-47C4FF0A9C0A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IN"/>
        </a:p>
      </dgm:t>
    </dgm:pt>
    <dgm:pt modelId="{AB82183A-CDCC-4AF0-A1BF-9F0E90B9579E}" type="pres">
      <dgm:prSet presAssocID="{F0F5C84B-2A71-4A4C-B53D-47C4FF0A9C0A}" presName="arrowNode" presStyleLbl="node1" presStyleIdx="0" presStyleCnt="1" custLinFactNeighborX="1819" custLinFactNeighborY="1001"/>
      <dgm:spPr/>
    </dgm:pt>
    <dgm:pt modelId="{534C2349-6665-4F95-A328-B321626E4688}" type="pres">
      <dgm:prSet presAssocID="{6C14C9C2-9CC3-4D65-9218-16F5AF9A9C13}" presName="txNode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B780C5-C9C0-4E82-973A-C8613C2FAF5F}" type="pres">
      <dgm:prSet presAssocID="{12C42EAF-A20E-406F-8D32-B5C1A2AB7338}" presName="txNode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641CBA-D89C-4E5C-9988-11156AACCAA1}" type="pres">
      <dgm:prSet presAssocID="{5B4B9715-46C5-43F6-85AD-637671B657FC}" presName="dotNode2" presStyleCnt="0"/>
      <dgm:spPr/>
    </dgm:pt>
    <dgm:pt modelId="{0F8F47BC-5298-40DE-B192-24A24775A3F1}" type="pres">
      <dgm:prSet presAssocID="{5B4B9715-46C5-43F6-85AD-637671B657FC}" presName="dotRepeatNode" presStyleLbl="fgShp" presStyleIdx="0" presStyleCnt="1"/>
      <dgm:spPr/>
      <dgm:t>
        <a:bodyPr/>
        <a:lstStyle/>
        <a:p>
          <a:endParaRPr lang="en-IN"/>
        </a:p>
      </dgm:t>
    </dgm:pt>
    <dgm:pt modelId="{C191A337-4ED7-4E37-9508-D45D61966C36}" type="pres">
      <dgm:prSet presAssocID="{529409E8-A753-4C31-AEC7-5D26A3A0536D}" presName="txNode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E84E228-462D-4735-A857-FAB72EB3CF61}" srcId="{F0F5C84B-2A71-4A4C-B53D-47C4FF0A9C0A}" destId="{12C42EAF-A20E-406F-8D32-B5C1A2AB7338}" srcOrd="1" destOrd="0" parTransId="{C304269A-37CE-4A54-9F9B-9853665AD904}" sibTransId="{5B4B9715-46C5-43F6-85AD-637671B657FC}"/>
    <dgm:cxn modelId="{48B1FBB7-D9C5-4CEC-8E51-C927A6B8EDEB}" type="presOf" srcId="{5B4B9715-46C5-43F6-85AD-637671B657FC}" destId="{0F8F47BC-5298-40DE-B192-24A24775A3F1}" srcOrd="0" destOrd="0" presId="urn:microsoft.com/office/officeart/2009/3/layout/DescendingProcess"/>
    <dgm:cxn modelId="{3C577CB8-B236-4832-8CCE-47A51B2999B8}" srcId="{F0F5C84B-2A71-4A4C-B53D-47C4FF0A9C0A}" destId="{529409E8-A753-4C31-AEC7-5D26A3A0536D}" srcOrd="2" destOrd="0" parTransId="{CB405629-7DEE-461F-A7F3-E798CF97E054}" sibTransId="{D247867B-FC89-4327-996E-140AA4922D70}"/>
    <dgm:cxn modelId="{E2C9180D-71D6-4FD9-82AD-0D4BE5A055A9}" type="presOf" srcId="{6C14C9C2-9CC3-4D65-9218-16F5AF9A9C13}" destId="{534C2349-6665-4F95-A328-B321626E4688}" srcOrd="0" destOrd="0" presId="urn:microsoft.com/office/officeart/2009/3/layout/DescendingProcess"/>
    <dgm:cxn modelId="{1EBC4945-EE08-48AF-A768-F966CB206379}" type="presOf" srcId="{F0F5C84B-2A71-4A4C-B53D-47C4FF0A9C0A}" destId="{27C2B22B-4A5A-4D53-9892-5FD0C3EB1744}" srcOrd="0" destOrd="0" presId="urn:microsoft.com/office/officeart/2009/3/layout/DescendingProcess"/>
    <dgm:cxn modelId="{984AFDC2-6359-4488-AF71-ABD5AB00123B}" type="presOf" srcId="{529409E8-A753-4C31-AEC7-5D26A3A0536D}" destId="{C191A337-4ED7-4E37-9508-D45D61966C36}" srcOrd="0" destOrd="0" presId="urn:microsoft.com/office/officeart/2009/3/layout/DescendingProcess"/>
    <dgm:cxn modelId="{EB2B871B-AB88-41EB-BA6B-123044B42EF0}" type="presOf" srcId="{12C42EAF-A20E-406F-8D32-B5C1A2AB7338}" destId="{57B780C5-C9C0-4E82-973A-C8613C2FAF5F}" srcOrd="0" destOrd="0" presId="urn:microsoft.com/office/officeart/2009/3/layout/DescendingProcess"/>
    <dgm:cxn modelId="{3062CD4E-2806-4009-BA46-9DB36E23F67B}" srcId="{F0F5C84B-2A71-4A4C-B53D-47C4FF0A9C0A}" destId="{6C14C9C2-9CC3-4D65-9218-16F5AF9A9C13}" srcOrd="0" destOrd="0" parTransId="{F4AD82E0-BA6A-49EB-8C08-C84E4B516FE1}" sibTransId="{F261C137-B63B-49C9-A5D7-1D6E35861D0E}"/>
    <dgm:cxn modelId="{9DA19235-9B36-4FC8-B877-6778FB7332EF}" type="presParOf" srcId="{27C2B22B-4A5A-4D53-9892-5FD0C3EB1744}" destId="{AB82183A-CDCC-4AF0-A1BF-9F0E90B9579E}" srcOrd="0" destOrd="0" presId="urn:microsoft.com/office/officeart/2009/3/layout/DescendingProcess"/>
    <dgm:cxn modelId="{DD201387-114A-4473-9DF8-34D5A195314C}" type="presParOf" srcId="{27C2B22B-4A5A-4D53-9892-5FD0C3EB1744}" destId="{534C2349-6665-4F95-A328-B321626E4688}" srcOrd="1" destOrd="0" presId="urn:microsoft.com/office/officeart/2009/3/layout/DescendingProcess"/>
    <dgm:cxn modelId="{D0F8F425-73AE-4A40-95B6-80EE371C321D}" type="presParOf" srcId="{27C2B22B-4A5A-4D53-9892-5FD0C3EB1744}" destId="{57B780C5-C9C0-4E82-973A-C8613C2FAF5F}" srcOrd="2" destOrd="0" presId="urn:microsoft.com/office/officeart/2009/3/layout/DescendingProcess"/>
    <dgm:cxn modelId="{AEB59364-438D-4B73-A2E7-60FBDBB273F8}" type="presParOf" srcId="{27C2B22B-4A5A-4D53-9892-5FD0C3EB1744}" destId="{F2641CBA-D89C-4E5C-9988-11156AACCAA1}" srcOrd="3" destOrd="0" presId="urn:microsoft.com/office/officeart/2009/3/layout/DescendingProcess"/>
    <dgm:cxn modelId="{B1B2DEF3-0C3B-4FE4-8D5A-09D636D02419}" type="presParOf" srcId="{F2641CBA-D89C-4E5C-9988-11156AACCAA1}" destId="{0F8F47BC-5298-40DE-B192-24A24775A3F1}" srcOrd="0" destOrd="0" presId="urn:microsoft.com/office/officeart/2009/3/layout/DescendingProcess"/>
    <dgm:cxn modelId="{F49090D2-F8B6-4480-866F-EC89581354FC}" type="presParOf" srcId="{27C2B22B-4A5A-4D53-9892-5FD0C3EB1744}" destId="{C191A337-4ED7-4E37-9508-D45D61966C36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CE7AEA-1D92-4184-883F-7898433751F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597EE82-3D1D-42A5-8446-49D843767CBE}">
      <dgm:prSet phldrT="[Text]"/>
      <dgm:spPr/>
      <dgm:t>
        <a:bodyPr/>
        <a:lstStyle/>
        <a:p>
          <a:r>
            <a:rPr lang="en-IN" dirty="0" smtClean="0"/>
            <a:t>Home Page</a:t>
          </a:r>
          <a:endParaRPr lang="en-IN" dirty="0"/>
        </a:p>
      </dgm:t>
    </dgm:pt>
    <dgm:pt modelId="{E935B790-A968-47E0-BF4C-2341431359D2}" type="parTrans" cxnId="{C4431383-3028-4771-8A39-2558FFAABF4A}">
      <dgm:prSet/>
      <dgm:spPr/>
      <dgm:t>
        <a:bodyPr/>
        <a:lstStyle/>
        <a:p>
          <a:endParaRPr lang="en-IN"/>
        </a:p>
      </dgm:t>
    </dgm:pt>
    <dgm:pt modelId="{FBE490D9-4E6E-4E63-9FD6-4DA4BB162DD5}" type="sibTrans" cxnId="{C4431383-3028-4771-8A39-2558FFAABF4A}">
      <dgm:prSet/>
      <dgm:spPr/>
      <dgm:t>
        <a:bodyPr/>
        <a:lstStyle/>
        <a:p>
          <a:endParaRPr lang="en-IN"/>
        </a:p>
      </dgm:t>
    </dgm:pt>
    <dgm:pt modelId="{AF4F35F4-C288-49CD-8534-5792E95DC3C4}">
      <dgm:prSet phldrT="[Text]"/>
      <dgm:spPr/>
      <dgm:t>
        <a:bodyPr/>
        <a:lstStyle/>
        <a:p>
          <a:r>
            <a:rPr lang="en-IN" dirty="0" smtClean="0"/>
            <a:t>Trending Page[3][4][6]</a:t>
          </a:r>
          <a:endParaRPr lang="en-IN" dirty="0"/>
        </a:p>
      </dgm:t>
    </dgm:pt>
    <dgm:pt modelId="{99A2C305-751D-48B9-AA8C-0A4D41FCFACE}" type="parTrans" cxnId="{072D5F13-5ACD-42F0-A903-08A5BA2A93B8}">
      <dgm:prSet/>
      <dgm:spPr/>
      <dgm:t>
        <a:bodyPr/>
        <a:lstStyle/>
        <a:p>
          <a:endParaRPr lang="en-IN"/>
        </a:p>
      </dgm:t>
    </dgm:pt>
    <dgm:pt modelId="{303C2F18-784C-484E-9768-FFB41352DD10}" type="sibTrans" cxnId="{072D5F13-5ACD-42F0-A903-08A5BA2A93B8}">
      <dgm:prSet/>
      <dgm:spPr/>
      <dgm:t>
        <a:bodyPr/>
        <a:lstStyle/>
        <a:p>
          <a:endParaRPr lang="en-IN"/>
        </a:p>
      </dgm:t>
    </dgm:pt>
    <dgm:pt modelId="{B8BC8F69-53D2-437D-9A59-ECDA2117E043}">
      <dgm:prSet phldrT="[Text]"/>
      <dgm:spPr/>
      <dgm:t>
        <a:bodyPr/>
        <a:lstStyle/>
        <a:p>
          <a:r>
            <a:rPr lang="en-IN" dirty="0" smtClean="0"/>
            <a:t>Special Page[3][[4][6]</a:t>
          </a:r>
          <a:endParaRPr lang="en-IN" dirty="0"/>
        </a:p>
      </dgm:t>
    </dgm:pt>
    <dgm:pt modelId="{492C4726-36D4-4407-B09E-96C6A47663F9}" type="parTrans" cxnId="{8A6C8120-A049-4928-8017-BEAF3CBBA047}">
      <dgm:prSet/>
      <dgm:spPr/>
      <dgm:t>
        <a:bodyPr/>
        <a:lstStyle/>
        <a:p>
          <a:endParaRPr lang="en-IN"/>
        </a:p>
      </dgm:t>
    </dgm:pt>
    <dgm:pt modelId="{2E9AB320-CBDF-40A4-B49D-204FF1B7CB17}" type="sibTrans" cxnId="{8A6C8120-A049-4928-8017-BEAF3CBBA047}">
      <dgm:prSet/>
      <dgm:spPr/>
      <dgm:t>
        <a:bodyPr/>
        <a:lstStyle/>
        <a:p>
          <a:endParaRPr lang="en-IN"/>
        </a:p>
      </dgm:t>
    </dgm:pt>
    <dgm:pt modelId="{9729AEB2-46CD-448B-85C4-CA6B8EC71967}">
      <dgm:prSet phldrT="[Text]"/>
      <dgm:spPr/>
      <dgm:t>
        <a:bodyPr/>
        <a:lstStyle/>
        <a:p>
          <a:r>
            <a:rPr lang="en-IN" dirty="0" smtClean="0"/>
            <a:t>Recipe Page[3][4][6]</a:t>
          </a:r>
          <a:endParaRPr lang="en-IN" dirty="0"/>
        </a:p>
      </dgm:t>
    </dgm:pt>
    <dgm:pt modelId="{1BF90DC7-C23F-4E4D-9EA2-2DE13D839EBD}" type="parTrans" cxnId="{5DC4348B-CF73-402F-B2C5-AB4799439DEB}">
      <dgm:prSet/>
      <dgm:spPr/>
      <dgm:t>
        <a:bodyPr/>
        <a:lstStyle/>
        <a:p>
          <a:endParaRPr lang="en-IN"/>
        </a:p>
      </dgm:t>
    </dgm:pt>
    <dgm:pt modelId="{5FFB4E2F-4584-4C98-BC82-494046ABBF1D}" type="sibTrans" cxnId="{5DC4348B-CF73-402F-B2C5-AB4799439DEB}">
      <dgm:prSet/>
      <dgm:spPr/>
      <dgm:t>
        <a:bodyPr/>
        <a:lstStyle/>
        <a:p>
          <a:endParaRPr lang="en-IN"/>
        </a:p>
      </dgm:t>
    </dgm:pt>
    <dgm:pt modelId="{9128F09E-E6A7-43B2-83A9-1A9A7DF02B0C}">
      <dgm:prSet phldrT="[Text]"/>
      <dgm:spPr/>
      <dgm:t>
        <a:bodyPr/>
        <a:lstStyle/>
        <a:p>
          <a:r>
            <a:rPr lang="en-IN" dirty="0" smtClean="0"/>
            <a:t>Categories [5][6]</a:t>
          </a:r>
        </a:p>
        <a:p>
          <a:r>
            <a:rPr lang="en-IN" dirty="0" smtClean="0"/>
            <a:t>Page</a:t>
          </a:r>
          <a:endParaRPr lang="en-IN" dirty="0"/>
        </a:p>
      </dgm:t>
    </dgm:pt>
    <dgm:pt modelId="{9E74F04D-C000-463B-88B6-64ECB64423F1}" type="parTrans" cxnId="{CEDC68A3-EE10-4A4C-9FA4-8CDDF56F6316}">
      <dgm:prSet/>
      <dgm:spPr/>
      <dgm:t>
        <a:bodyPr/>
        <a:lstStyle/>
        <a:p>
          <a:endParaRPr lang="en-IN"/>
        </a:p>
      </dgm:t>
    </dgm:pt>
    <dgm:pt modelId="{50CA19D3-0876-472F-8A18-9D3D96DCF664}" type="sibTrans" cxnId="{CEDC68A3-EE10-4A4C-9FA4-8CDDF56F6316}">
      <dgm:prSet/>
      <dgm:spPr/>
      <dgm:t>
        <a:bodyPr/>
        <a:lstStyle/>
        <a:p>
          <a:endParaRPr lang="en-IN"/>
        </a:p>
      </dgm:t>
    </dgm:pt>
    <dgm:pt modelId="{D6A463B0-53FF-4209-88FE-446A19F278A3}" type="pres">
      <dgm:prSet presAssocID="{15CE7AEA-1D92-4184-883F-7898433751F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994B509-06BC-460E-BD81-605DD15AB4DD}" type="pres">
      <dgm:prSet presAssocID="{7597EE82-3D1D-42A5-8446-49D843767CBE}" presName="centerShape" presStyleLbl="node0" presStyleIdx="0" presStyleCnt="1"/>
      <dgm:spPr/>
      <dgm:t>
        <a:bodyPr/>
        <a:lstStyle/>
        <a:p>
          <a:endParaRPr lang="en-IN"/>
        </a:p>
      </dgm:t>
    </dgm:pt>
    <dgm:pt modelId="{51FFC922-1272-4341-8398-8BBD2C782C3E}" type="pres">
      <dgm:prSet presAssocID="{99A2C305-751D-48B9-AA8C-0A4D41FCFACE}" presName="parTrans" presStyleLbl="sibTrans2D1" presStyleIdx="0" presStyleCnt="4"/>
      <dgm:spPr/>
      <dgm:t>
        <a:bodyPr/>
        <a:lstStyle/>
        <a:p>
          <a:endParaRPr lang="en-IN"/>
        </a:p>
      </dgm:t>
    </dgm:pt>
    <dgm:pt modelId="{8601D9D9-5FAC-474D-A97C-902490BB5C3E}" type="pres">
      <dgm:prSet presAssocID="{99A2C305-751D-48B9-AA8C-0A4D41FCFACE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2877DCCE-CE7C-4914-B6D6-8F190C9B9204}" type="pres">
      <dgm:prSet presAssocID="{AF4F35F4-C288-49CD-8534-5792E95DC3C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4D5F2E-2EB7-4423-A9D9-3EB56E816AF4}" type="pres">
      <dgm:prSet presAssocID="{492C4726-36D4-4407-B09E-96C6A47663F9}" presName="parTrans" presStyleLbl="sibTrans2D1" presStyleIdx="1" presStyleCnt="4"/>
      <dgm:spPr/>
      <dgm:t>
        <a:bodyPr/>
        <a:lstStyle/>
        <a:p>
          <a:endParaRPr lang="en-IN"/>
        </a:p>
      </dgm:t>
    </dgm:pt>
    <dgm:pt modelId="{8679A117-11A9-4B5B-9309-00FFBA0669AD}" type="pres">
      <dgm:prSet presAssocID="{492C4726-36D4-4407-B09E-96C6A47663F9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E88F3241-C50F-425E-81CE-F3F176E118BC}" type="pres">
      <dgm:prSet presAssocID="{B8BC8F69-53D2-437D-9A59-ECDA2117E04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19FAB9-1198-46D6-B1CD-D59CF3CC21DB}" type="pres">
      <dgm:prSet presAssocID="{1BF90DC7-C23F-4E4D-9EA2-2DE13D839EBD}" presName="parTrans" presStyleLbl="sibTrans2D1" presStyleIdx="2" presStyleCnt="4"/>
      <dgm:spPr/>
      <dgm:t>
        <a:bodyPr/>
        <a:lstStyle/>
        <a:p>
          <a:endParaRPr lang="en-IN"/>
        </a:p>
      </dgm:t>
    </dgm:pt>
    <dgm:pt modelId="{AEA181E3-A256-4A74-8364-A388CC9E44AB}" type="pres">
      <dgm:prSet presAssocID="{1BF90DC7-C23F-4E4D-9EA2-2DE13D839EBD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717B446A-269F-4CDB-AEF4-6303B92FA700}" type="pres">
      <dgm:prSet presAssocID="{9729AEB2-46CD-448B-85C4-CA6B8EC7196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A16008-4207-432A-A01E-FC37F94E833F}" type="pres">
      <dgm:prSet presAssocID="{9E74F04D-C000-463B-88B6-64ECB64423F1}" presName="parTrans" presStyleLbl="sibTrans2D1" presStyleIdx="3" presStyleCnt="4"/>
      <dgm:spPr/>
      <dgm:t>
        <a:bodyPr/>
        <a:lstStyle/>
        <a:p>
          <a:endParaRPr lang="en-IN"/>
        </a:p>
      </dgm:t>
    </dgm:pt>
    <dgm:pt modelId="{B48B0A0C-A06E-40B4-B607-CDAE4C3DD8AD}" type="pres">
      <dgm:prSet presAssocID="{9E74F04D-C000-463B-88B6-64ECB64423F1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F9658EB7-7200-4AE7-8C39-5786F66154E1}" type="pres">
      <dgm:prSet presAssocID="{9128F09E-E6A7-43B2-83A9-1A9A7DF02B0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69D6226-D3A7-4B8E-88CE-AF8355D4B4C0}" type="presOf" srcId="{1BF90DC7-C23F-4E4D-9EA2-2DE13D839EBD}" destId="{DE19FAB9-1198-46D6-B1CD-D59CF3CC21DB}" srcOrd="0" destOrd="0" presId="urn:microsoft.com/office/officeart/2005/8/layout/radial5"/>
    <dgm:cxn modelId="{8CACBD51-8BAD-4BD7-B407-46866E0F0A29}" type="presOf" srcId="{AF4F35F4-C288-49CD-8534-5792E95DC3C4}" destId="{2877DCCE-CE7C-4914-B6D6-8F190C9B9204}" srcOrd="0" destOrd="0" presId="urn:microsoft.com/office/officeart/2005/8/layout/radial5"/>
    <dgm:cxn modelId="{1F37CE38-B100-495A-A9B9-BD75DBEE3B7C}" type="presOf" srcId="{99A2C305-751D-48B9-AA8C-0A4D41FCFACE}" destId="{8601D9D9-5FAC-474D-A97C-902490BB5C3E}" srcOrd="1" destOrd="0" presId="urn:microsoft.com/office/officeart/2005/8/layout/radial5"/>
    <dgm:cxn modelId="{CEDC68A3-EE10-4A4C-9FA4-8CDDF56F6316}" srcId="{7597EE82-3D1D-42A5-8446-49D843767CBE}" destId="{9128F09E-E6A7-43B2-83A9-1A9A7DF02B0C}" srcOrd="3" destOrd="0" parTransId="{9E74F04D-C000-463B-88B6-64ECB64423F1}" sibTransId="{50CA19D3-0876-472F-8A18-9D3D96DCF664}"/>
    <dgm:cxn modelId="{8A6C8120-A049-4928-8017-BEAF3CBBA047}" srcId="{7597EE82-3D1D-42A5-8446-49D843767CBE}" destId="{B8BC8F69-53D2-437D-9A59-ECDA2117E043}" srcOrd="1" destOrd="0" parTransId="{492C4726-36D4-4407-B09E-96C6A47663F9}" sibTransId="{2E9AB320-CBDF-40A4-B49D-204FF1B7CB17}"/>
    <dgm:cxn modelId="{77A2DB91-D810-4A20-8817-C0C9051FCE8D}" type="presOf" srcId="{99A2C305-751D-48B9-AA8C-0A4D41FCFACE}" destId="{51FFC922-1272-4341-8398-8BBD2C782C3E}" srcOrd="0" destOrd="0" presId="urn:microsoft.com/office/officeart/2005/8/layout/radial5"/>
    <dgm:cxn modelId="{614DDF3C-8E00-4787-8BEB-BB616838FED0}" type="presOf" srcId="{B8BC8F69-53D2-437D-9A59-ECDA2117E043}" destId="{E88F3241-C50F-425E-81CE-F3F176E118BC}" srcOrd="0" destOrd="0" presId="urn:microsoft.com/office/officeart/2005/8/layout/radial5"/>
    <dgm:cxn modelId="{B71195F5-1EBF-4971-A137-176465629FDE}" type="presOf" srcId="{15CE7AEA-1D92-4184-883F-7898433751F1}" destId="{D6A463B0-53FF-4209-88FE-446A19F278A3}" srcOrd="0" destOrd="0" presId="urn:microsoft.com/office/officeart/2005/8/layout/radial5"/>
    <dgm:cxn modelId="{E8433119-A54C-427D-999E-E16BD30C135C}" type="presOf" srcId="{9729AEB2-46CD-448B-85C4-CA6B8EC71967}" destId="{717B446A-269F-4CDB-AEF4-6303B92FA700}" srcOrd="0" destOrd="0" presId="urn:microsoft.com/office/officeart/2005/8/layout/radial5"/>
    <dgm:cxn modelId="{C8A6769D-FB12-485D-AE3F-C26953CDE213}" type="presOf" srcId="{9128F09E-E6A7-43B2-83A9-1A9A7DF02B0C}" destId="{F9658EB7-7200-4AE7-8C39-5786F66154E1}" srcOrd="0" destOrd="0" presId="urn:microsoft.com/office/officeart/2005/8/layout/radial5"/>
    <dgm:cxn modelId="{287A9367-FF98-4995-8F92-DCC1CE7967FB}" type="presOf" srcId="{492C4726-36D4-4407-B09E-96C6A47663F9}" destId="{894D5F2E-2EB7-4423-A9D9-3EB56E816AF4}" srcOrd="0" destOrd="0" presId="urn:microsoft.com/office/officeart/2005/8/layout/radial5"/>
    <dgm:cxn modelId="{D598D222-B2BC-4F62-9FC2-1A4129FF86DE}" type="presOf" srcId="{9E74F04D-C000-463B-88B6-64ECB64423F1}" destId="{FFA16008-4207-432A-A01E-FC37F94E833F}" srcOrd="0" destOrd="0" presId="urn:microsoft.com/office/officeart/2005/8/layout/radial5"/>
    <dgm:cxn modelId="{73933E39-A556-4C38-A7B1-C5384D3C0F31}" type="presOf" srcId="{7597EE82-3D1D-42A5-8446-49D843767CBE}" destId="{C994B509-06BC-460E-BD81-605DD15AB4DD}" srcOrd="0" destOrd="0" presId="urn:microsoft.com/office/officeart/2005/8/layout/radial5"/>
    <dgm:cxn modelId="{EE70BFEB-0B8B-4391-AA81-D05E4EB58658}" type="presOf" srcId="{9E74F04D-C000-463B-88B6-64ECB64423F1}" destId="{B48B0A0C-A06E-40B4-B607-CDAE4C3DD8AD}" srcOrd="1" destOrd="0" presId="urn:microsoft.com/office/officeart/2005/8/layout/radial5"/>
    <dgm:cxn modelId="{5DC4348B-CF73-402F-B2C5-AB4799439DEB}" srcId="{7597EE82-3D1D-42A5-8446-49D843767CBE}" destId="{9729AEB2-46CD-448B-85C4-CA6B8EC71967}" srcOrd="2" destOrd="0" parTransId="{1BF90DC7-C23F-4E4D-9EA2-2DE13D839EBD}" sibTransId="{5FFB4E2F-4584-4C98-BC82-494046ABBF1D}"/>
    <dgm:cxn modelId="{FAF9B8C9-4CE5-4968-BF2B-A703F3AA5068}" type="presOf" srcId="{492C4726-36D4-4407-B09E-96C6A47663F9}" destId="{8679A117-11A9-4B5B-9309-00FFBA0669AD}" srcOrd="1" destOrd="0" presId="urn:microsoft.com/office/officeart/2005/8/layout/radial5"/>
    <dgm:cxn modelId="{072D5F13-5ACD-42F0-A903-08A5BA2A93B8}" srcId="{7597EE82-3D1D-42A5-8446-49D843767CBE}" destId="{AF4F35F4-C288-49CD-8534-5792E95DC3C4}" srcOrd="0" destOrd="0" parTransId="{99A2C305-751D-48B9-AA8C-0A4D41FCFACE}" sibTransId="{303C2F18-784C-484E-9768-FFB41352DD10}"/>
    <dgm:cxn modelId="{C4431383-3028-4771-8A39-2558FFAABF4A}" srcId="{15CE7AEA-1D92-4184-883F-7898433751F1}" destId="{7597EE82-3D1D-42A5-8446-49D843767CBE}" srcOrd="0" destOrd="0" parTransId="{E935B790-A968-47E0-BF4C-2341431359D2}" sibTransId="{FBE490D9-4E6E-4E63-9FD6-4DA4BB162DD5}"/>
    <dgm:cxn modelId="{021AF9C0-95E9-4672-8DE5-8688427C494B}" type="presOf" srcId="{1BF90DC7-C23F-4E4D-9EA2-2DE13D839EBD}" destId="{AEA181E3-A256-4A74-8364-A388CC9E44AB}" srcOrd="1" destOrd="0" presId="urn:microsoft.com/office/officeart/2005/8/layout/radial5"/>
    <dgm:cxn modelId="{C76AD411-C9BF-412B-8F54-36AD0D29CDE5}" type="presParOf" srcId="{D6A463B0-53FF-4209-88FE-446A19F278A3}" destId="{C994B509-06BC-460E-BD81-605DD15AB4DD}" srcOrd="0" destOrd="0" presId="urn:microsoft.com/office/officeart/2005/8/layout/radial5"/>
    <dgm:cxn modelId="{07183FF6-DBFC-4B2F-B6B2-AA69598C0221}" type="presParOf" srcId="{D6A463B0-53FF-4209-88FE-446A19F278A3}" destId="{51FFC922-1272-4341-8398-8BBD2C782C3E}" srcOrd="1" destOrd="0" presId="urn:microsoft.com/office/officeart/2005/8/layout/radial5"/>
    <dgm:cxn modelId="{A78AECC0-9151-4AE4-B83A-9207AC4ECDD7}" type="presParOf" srcId="{51FFC922-1272-4341-8398-8BBD2C782C3E}" destId="{8601D9D9-5FAC-474D-A97C-902490BB5C3E}" srcOrd="0" destOrd="0" presId="urn:microsoft.com/office/officeart/2005/8/layout/radial5"/>
    <dgm:cxn modelId="{B0D178B1-FF3A-4A19-AA83-28D3DECC835D}" type="presParOf" srcId="{D6A463B0-53FF-4209-88FE-446A19F278A3}" destId="{2877DCCE-CE7C-4914-B6D6-8F190C9B9204}" srcOrd="2" destOrd="0" presId="urn:microsoft.com/office/officeart/2005/8/layout/radial5"/>
    <dgm:cxn modelId="{E3551985-7C7E-4501-96FB-3DC07B51C15F}" type="presParOf" srcId="{D6A463B0-53FF-4209-88FE-446A19F278A3}" destId="{894D5F2E-2EB7-4423-A9D9-3EB56E816AF4}" srcOrd="3" destOrd="0" presId="urn:microsoft.com/office/officeart/2005/8/layout/radial5"/>
    <dgm:cxn modelId="{A6A3B1F4-F45F-4297-A612-2F4A3EBD92E2}" type="presParOf" srcId="{894D5F2E-2EB7-4423-A9D9-3EB56E816AF4}" destId="{8679A117-11A9-4B5B-9309-00FFBA0669AD}" srcOrd="0" destOrd="0" presId="urn:microsoft.com/office/officeart/2005/8/layout/radial5"/>
    <dgm:cxn modelId="{2C077B06-458A-4E3A-98C6-32D3C0FE080D}" type="presParOf" srcId="{D6A463B0-53FF-4209-88FE-446A19F278A3}" destId="{E88F3241-C50F-425E-81CE-F3F176E118BC}" srcOrd="4" destOrd="0" presId="urn:microsoft.com/office/officeart/2005/8/layout/radial5"/>
    <dgm:cxn modelId="{1CCAD511-BAC1-4209-9E17-1011489C06D0}" type="presParOf" srcId="{D6A463B0-53FF-4209-88FE-446A19F278A3}" destId="{DE19FAB9-1198-46D6-B1CD-D59CF3CC21DB}" srcOrd="5" destOrd="0" presId="urn:microsoft.com/office/officeart/2005/8/layout/radial5"/>
    <dgm:cxn modelId="{02265D11-5E78-4BFE-AE55-601779B22AF0}" type="presParOf" srcId="{DE19FAB9-1198-46D6-B1CD-D59CF3CC21DB}" destId="{AEA181E3-A256-4A74-8364-A388CC9E44AB}" srcOrd="0" destOrd="0" presId="urn:microsoft.com/office/officeart/2005/8/layout/radial5"/>
    <dgm:cxn modelId="{7D06F627-D4F3-4368-B340-192483865E2C}" type="presParOf" srcId="{D6A463B0-53FF-4209-88FE-446A19F278A3}" destId="{717B446A-269F-4CDB-AEF4-6303B92FA700}" srcOrd="6" destOrd="0" presId="urn:microsoft.com/office/officeart/2005/8/layout/radial5"/>
    <dgm:cxn modelId="{381FE9E7-4050-4D3A-81BF-74F59F71063F}" type="presParOf" srcId="{D6A463B0-53FF-4209-88FE-446A19F278A3}" destId="{FFA16008-4207-432A-A01E-FC37F94E833F}" srcOrd="7" destOrd="0" presId="urn:microsoft.com/office/officeart/2005/8/layout/radial5"/>
    <dgm:cxn modelId="{DA4FD399-6810-41C0-A403-1162D4925A8B}" type="presParOf" srcId="{FFA16008-4207-432A-A01E-FC37F94E833F}" destId="{B48B0A0C-A06E-40B4-B607-CDAE4C3DD8AD}" srcOrd="0" destOrd="0" presId="urn:microsoft.com/office/officeart/2005/8/layout/radial5"/>
    <dgm:cxn modelId="{005FE8A0-C803-4383-BAD7-4568A57A6A6A}" type="presParOf" srcId="{D6A463B0-53FF-4209-88FE-446A19F278A3}" destId="{F9658EB7-7200-4AE7-8C39-5786F66154E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2183A-CDCC-4AF0-A1BF-9F0E90B9579E}">
      <dsp:nvSpPr>
        <dsp:cNvPr id="0" name=""/>
        <dsp:cNvSpPr/>
      </dsp:nvSpPr>
      <dsp:spPr>
        <a:xfrm rot="4396374">
          <a:off x="2782461" y="679816"/>
          <a:ext cx="2949152" cy="205666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F47BC-5298-40DE-B192-24A24775A3F1}">
      <dsp:nvSpPr>
        <dsp:cNvPr id="0" name=""/>
        <dsp:cNvSpPr/>
      </dsp:nvSpPr>
      <dsp:spPr>
        <a:xfrm>
          <a:off x="4293295" y="1326549"/>
          <a:ext cx="74475" cy="7447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C2349-6665-4F95-A328-B321626E4688}">
      <dsp:nvSpPr>
        <dsp:cNvPr id="0" name=""/>
        <dsp:cNvSpPr/>
      </dsp:nvSpPr>
      <dsp:spPr>
        <a:xfrm>
          <a:off x="2533491" y="0"/>
          <a:ext cx="1390434" cy="546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Start Page[1][6]</a:t>
          </a:r>
          <a:endParaRPr lang="en-IN" sz="1700" kern="1200" dirty="0"/>
        </a:p>
      </dsp:txBody>
      <dsp:txXfrm>
        <a:off x="2533491" y="0"/>
        <a:ext cx="1390434" cy="546608"/>
      </dsp:txXfrm>
    </dsp:sp>
    <dsp:sp modelId="{57B780C5-C9C0-4E82-973A-C8613C2FAF5F}">
      <dsp:nvSpPr>
        <dsp:cNvPr id="0" name=""/>
        <dsp:cNvSpPr/>
      </dsp:nvSpPr>
      <dsp:spPr>
        <a:xfrm>
          <a:off x="4637932" y="1090482"/>
          <a:ext cx="1653489" cy="546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Login/Signup Page[2][6]</a:t>
          </a:r>
          <a:endParaRPr lang="en-IN" sz="1700" kern="1200" dirty="0"/>
        </a:p>
      </dsp:txBody>
      <dsp:txXfrm>
        <a:off x="4637932" y="1090482"/>
        <a:ext cx="1653489" cy="546608"/>
      </dsp:txXfrm>
    </dsp:sp>
    <dsp:sp modelId="{C191A337-4ED7-4E37-9508-D45D61966C36}">
      <dsp:nvSpPr>
        <dsp:cNvPr id="0" name=""/>
        <dsp:cNvSpPr/>
      </dsp:nvSpPr>
      <dsp:spPr>
        <a:xfrm>
          <a:off x="4412456" y="2869692"/>
          <a:ext cx="1878965" cy="546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Home Page[6]</a:t>
          </a:r>
          <a:endParaRPr lang="en-IN" sz="1700" kern="1200" dirty="0"/>
        </a:p>
      </dsp:txBody>
      <dsp:txXfrm>
        <a:off x="4412456" y="2869692"/>
        <a:ext cx="1878965" cy="546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4B509-06BC-460E-BD81-605DD15AB4DD}">
      <dsp:nvSpPr>
        <dsp:cNvPr id="0" name=""/>
        <dsp:cNvSpPr/>
      </dsp:nvSpPr>
      <dsp:spPr>
        <a:xfrm>
          <a:off x="3963777" y="1259471"/>
          <a:ext cx="897357" cy="8973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Home Page</a:t>
          </a:r>
          <a:endParaRPr lang="en-IN" sz="1500" kern="1200" dirty="0"/>
        </a:p>
      </dsp:txBody>
      <dsp:txXfrm>
        <a:off x="4095192" y="1390886"/>
        <a:ext cx="634527" cy="634527"/>
      </dsp:txXfrm>
    </dsp:sp>
    <dsp:sp modelId="{51FFC922-1272-4341-8398-8BBD2C782C3E}">
      <dsp:nvSpPr>
        <dsp:cNvPr id="0" name=""/>
        <dsp:cNvSpPr/>
      </dsp:nvSpPr>
      <dsp:spPr>
        <a:xfrm rot="16200000">
          <a:off x="4317304" y="932774"/>
          <a:ext cx="190303" cy="3051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/>
        </a:p>
      </dsp:txBody>
      <dsp:txXfrm>
        <a:off x="4345850" y="1022340"/>
        <a:ext cx="133212" cy="183061"/>
      </dsp:txXfrm>
    </dsp:sp>
    <dsp:sp modelId="{2877DCCE-CE7C-4914-B6D6-8F190C9B9204}">
      <dsp:nvSpPr>
        <dsp:cNvPr id="0" name=""/>
        <dsp:cNvSpPr/>
      </dsp:nvSpPr>
      <dsp:spPr>
        <a:xfrm>
          <a:off x="3963777" y="3050"/>
          <a:ext cx="897357" cy="8973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Trending Page[3][4][6]</a:t>
          </a:r>
          <a:endParaRPr lang="en-IN" sz="700" kern="1200" dirty="0"/>
        </a:p>
      </dsp:txBody>
      <dsp:txXfrm>
        <a:off x="4095192" y="134465"/>
        <a:ext cx="634527" cy="634527"/>
      </dsp:txXfrm>
    </dsp:sp>
    <dsp:sp modelId="{894D5F2E-2EB7-4423-A9D9-3EB56E816AF4}">
      <dsp:nvSpPr>
        <dsp:cNvPr id="0" name=""/>
        <dsp:cNvSpPr/>
      </dsp:nvSpPr>
      <dsp:spPr>
        <a:xfrm>
          <a:off x="4940129" y="1555599"/>
          <a:ext cx="190303" cy="3051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/>
        </a:p>
      </dsp:txBody>
      <dsp:txXfrm>
        <a:off x="4940129" y="1616619"/>
        <a:ext cx="133212" cy="183061"/>
      </dsp:txXfrm>
    </dsp:sp>
    <dsp:sp modelId="{E88F3241-C50F-425E-81CE-F3F176E118BC}">
      <dsp:nvSpPr>
        <dsp:cNvPr id="0" name=""/>
        <dsp:cNvSpPr/>
      </dsp:nvSpPr>
      <dsp:spPr>
        <a:xfrm>
          <a:off x="5220198" y="1259471"/>
          <a:ext cx="897357" cy="8973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Special Page[3][[4][6]</a:t>
          </a:r>
          <a:endParaRPr lang="en-IN" sz="700" kern="1200" dirty="0"/>
        </a:p>
      </dsp:txBody>
      <dsp:txXfrm>
        <a:off x="5351613" y="1390886"/>
        <a:ext cx="634527" cy="634527"/>
      </dsp:txXfrm>
    </dsp:sp>
    <dsp:sp modelId="{DE19FAB9-1198-46D6-B1CD-D59CF3CC21DB}">
      <dsp:nvSpPr>
        <dsp:cNvPr id="0" name=""/>
        <dsp:cNvSpPr/>
      </dsp:nvSpPr>
      <dsp:spPr>
        <a:xfrm rot="5400000">
          <a:off x="4317304" y="2178423"/>
          <a:ext cx="190303" cy="3051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/>
        </a:p>
      </dsp:txBody>
      <dsp:txXfrm>
        <a:off x="4345850" y="2210898"/>
        <a:ext cx="133212" cy="183061"/>
      </dsp:txXfrm>
    </dsp:sp>
    <dsp:sp modelId="{717B446A-269F-4CDB-AEF4-6303B92FA700}">
      <dsp:nvSpPr>
        <dsp:cNvPr id="0" name=""/>
        <dsp:cNvSpPr/>
      </dsp:nvSpPr>
      <dsp:spPr>
        <a:xfrm>
          <a:off x="3963777" y="2515892"/>
          <a:ext cx="897357" cy="8973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Recipe Page[3][4][6]</a:t>
          </a:r>
          <a:endParaRPr lang="en-IN" sz="700" kern="1200" dirty="0"/>
        </a:p>
      </dsp:txBody>
      <dsp:txXfrm>
        <a:off x="4095192" y="2647307"/>
        <a:ext cx="634527" cy="634527"/>
      </dsp:txXfrm>
    </dsp:sp>
    <dsp:sp modelId="{FFA16008-4207-432A-A01E-FC37F94E833F}">
      <dsp:nvSpPr>
        <dsp:cNvPr id="0" name=""/>
        <dsp:cNvSpPr/>
      </dsp:nvSpPr>
      <dsp:spPr>
        <a:xfrm rot="10800000">
          <a:off x="3694480" y="1555599"/>
          <a:ext cx="190303" cy="3051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/>
        </a:p>
      </dsp:txBody>
      <dsp:txXfrm rot="10800000">
        <a:off x="3751571" y="1616619"/>
        <a:ext cx="133212" cy="183061"/>
      </dsp:txXfrm>
    </dsp:sp>
    <dsp:sp modelId="{F9658EB7-7200-4AE7-8C39-5786F66154E1}">
      <dsp:nvSpPr>
        <dsp:cNvPr id="0" name=""/>
        <dsp:cNvSpPr/>
      </dsp:nvSpPr>
      <dsp:spPr>
        <a:xfrm>
          <a:off x="2707357" y="1259471"/>
          <a:ext cx="897357" cy="8973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Categories [5][6]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Page</a:t>
          </a:r>
          <a:endParaRPr lang="en-IN" sz="700" kern="1200" dirty="0"/>
        </a:p>
      </dsp:txBody>
      <dsp:txXfrm>
        <a:off x="2838772" y="1390886"/>
        <a:ext cx="634527" cy="634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BB6E05-1310-4CAF-9BF7-4442A35A5E41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4A688E3-FBFE-4BF0-9414-8586F53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74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6E05-1310-4CAF-9BF7-4442A35A5E41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88E3-FBFE-4BF0-9414-8586F53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89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6E05-1310-4CAF-9BF7-4442A35A5E41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88E3-FBFE-4BF0-9414-8586F53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243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6E05-1310-4CAF-9BF7-4442A35A5E41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88E3-FBFE-4BF0-9414-8586F53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803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6E05-1310-4CAF-9BF7-4442A35A5E41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88E3-FBFE-4BF0-9414-8586F53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6E05-1310-4CAF-9BF7-4442A35A5E41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88E3-FBFE-4BF0-9414-8586F53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48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6E05-1310-4CAF-9BF7-4442A35A5E41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88E3-FBFE-4BF0-9414-8586F53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508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BB6E05-1310-4CAF-9BF7-4442A35A5E41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88E3-FBFE-4BF0-9414-8586F53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875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BB6E05-1310-4CAF-9BF7-4442A35A5E41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88E3-FBFE-4BF0-9414-8586F53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15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6E05-1310-4CAF-9BF7-4442A35A5E41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88E3-FBFE-4BF0-9414-8586F53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93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6E05-1310-4CAF-9BF7-4442A35A5E41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88E3-FBFE-4BF0-9414-8586F53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3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6E05-1310-4CAF-9BF7-4442A35A5E41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88E3-FBFE-4BF0-9414-8586F53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6E05-1310-4CAF-9BF7-4442A35A5E41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88E3-FBFE-4BF0-9414-8586F53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60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6E05-1310-4CAF-9BF7-4442A35A5E41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88E3-FBFE-4BF0-9414-8586F53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55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6E05-1310-4CAF-9BF7-4442A35A5E41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88E3-FBFE-4BF0-9414-8586F53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9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6E05-1310-4CAF-9BF7-4442A35A5E41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88E3-FBFE-4BF0-9414-8586F53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1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6E05-1310-4CAF-9BF7-4442A35A5E41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88E3-FBFE-4BF0-9414-8586F53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70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BB6E05-1310-4CAF-9BF7-4442A35A5E41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4A688E3-FBFE-4BF0-9414-8586F53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1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0252" y="1151150"/>
            <a:ext cx="8825658" cy="2677648"/>
          </a:xfrm>
        </p:spPr>
        <p:txBody>
          <a:bodyPr/>
          <a:lstStyle/>
          <a:p>
            <a:r>
              <a:rPr lang="en-IN" dirty="0" smtClean="0"/>
              <a:t>Software Group Project	</a:t>
            </a:r>
            <a:br>
              <a:rPr lang="en-IN" dirty="0" smtClean="0"/>
            </a:br>
            <a:r>
              <a:rPr lang="en-IN" dirty="0" smtClean="0"/>
              <a:t>	Resto(Recipe Finder)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229459" y="4777379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Prepared By</a:t>
            </a:r>
            <a:r>
              <a:rPr lang="en-I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:</a:t>
            </a:r>
            <a:endParaRPr lang="en-IN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I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Abhishek-18IT041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955" y="4915879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 Guide:</a:t>
            </a:r>
          </a:p>
          <a:p>
            <a:r>
              <a:rPr lang="en-I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Nehal S.Patel</a:t>
            </a:r>
          </a:p>
          <a:p>
            <a:r>
              <a:rPr lang="en-I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Assistant Professor,IT Dept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19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future we have develop two new features in this website as one is search and other one is sort</a:t>
            </a:r>
          </a:p>
          <a:p>
            <a:r>
              <a:rPr lang="en-IN" dirty="0" smtClean="0"/>
              <a:t>For the search and sort we have amazing api called food2fork just we have to implement it</a:t>
            </a:r>
          </a:p>
          <a:p>
            <a:r>
              <a:rPr lang="en-IN" dirty="0" smtClean="0"/>
              <a:t>Also for login/signup page we have to link it to the firebase so that real user can enter we proper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8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[1]Animation Effect From You Tube – Web Development Channel</a:t>
            </a:r>
          </a:p>
          <a:p>
            <a:r>
              <a:rPr lang="en-IN" dirty="0" smtClean="0"/>
              <a:t>[2]Slider Effect From You Tube – Daily Tuition channel</a:t>
            </a:r>
          </a:p>
          <a:p>
            <a:r>
              <a:rPr lang="en-IN" dirty="0" smtClean="0"/>
              <a:t>[3]Hover Effect From You tube – Daily Tuition Channel</a:t>
            </a:r>
          </a:p>
          <a:p>
            <a:r>
              <a:rPr lang="en-IN" dirty="0" smtClean="0"/>
              <a:t>[4]Gallery Effect From Website – Gallery33.com</a:t>
            </a:r>
          </a:p>
          <a:p>
            <a:r>
              <a:rPr lang="en-IN" dirty="0" smtClean="0"/>
              <a:t>[5]Menu Effect From You Tube </a:t>
            </a:r>
            <a:r>
              <a:rPr lang="en-IN" smtClean="0"/>
              <a:t>– Coding </a:t>
            </a:r>
            <a:r>
              <a:rPr lang="en-IN" dirty="0" smtClean="0"/>
              <a:t>Addict Channel</a:t>
            </a:r>
          </a:p>
          <a:p>
            <a:r>
              <a:rPr lang="en-IN" dirty="0" smtClean="0"/>
              <a:t>[6]Complete Java Script Udemy Course </a:t>
            </a:r>
          </a:p>
        </p:txBody>
      </p:sp>
    </p:spTree>
    <p:extLst>
      <p:ext uri="{BB962C8B-B14F-4D97-AF65-F5344CB8AC3E}">
        <p14:creationId xmlns:p14="http://schemas.microsoft.com/office/powerpoint/2010/main" val="235480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Project Objective</a:t>
            </a:r>
          </a:p>
          <a:p>
            <a:r>
              <a:rPr lang="en-IN" dirty="0" smtClean="0"/>
              <a:t>Abstract</a:t>
            </a:r>
          </a:p>
          <a:p>
            <a:r>
              <a:rPr lang="en-IN" dirty="0" smtClean="0"/>
              <a:t>What is Website?</a:t>
            </a:r>
          </a:p>
          <a:p>
            <a:r>
              <a:rPr lang="en-IN" dirty="0" smtClean="0"/>
              <a:t>Hardware and Software requirement</a:t>
            </a:r>
          </a:p>
          <a:p>
            <a:r>
              <a:rPr lang="en-IN" dirty="0" smtClean="0"/>
              <a:t>Tools and Technology</a:t>
            </a:r>
          </a:p>
          <a:p>
            <a:r>
              <a:rPr lang="en-IN" dirty="0" smtClean="0"/>
              <a:t>Flowchart</a:t>
            </a:r>
          </a:p>
          <a:p>
            <a:r>
              <a:rPr lang="en-IN" dirty="0" smtClean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11027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develop an Interactive Website that works as a Recipe Finder and we named as Resto</a:t>
            </a:r>
          </a:p>
          <a:p>
            <a:r>
              <a:rPr lang="en-IN" dirty="0" smtClean="0"/>
              <a:t>Find latest recipe, trending recipe, special recipe</a:t>
            </a:r>
          </a:p>
          <a:p>
            <a:r>
              <a:rPr lang="en-IN" dirty="0" smtClean="0"/>
              <a:t>Also categories section for your choice</a:t>
            </a:r>
          </a:p>
          <a:p>
            <a:r>
              <a:rPr lang="en-IN" dirty="0" smtClean="0"/>
              <a:t>At last all recipes section where you find of most </a:t>
            </a:r>
          </a:p>
          <a:p>
            <a:r>
              <a:rPr lang="en-IN" dirty="0" smtClean="0"/>
              <a:t>With amazing UI and attractive for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1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developed this Resto Website for the people who likes to eat and discover new recipes</a:t>
            </a:r>
          </a:p>
          <a:p>
            <a:r>
              <a:rPr lang="en-IN" dirty="0" smtClean="0"/>
              <a:t>All the time it is not necessary to eat regular food for weeks its kind of boring life for this Website is develop</a:t>
            </a:r>
          </a:p>
          <a:p>
            <a:r>
              <a:rPr lang="en-IN" dirty="0" smtClean="0"/>
              <a:t>Also a lot Website already develop then what is the purpose to develop it because to give simple and friendly UI to quick find the recipes they want </a:t>
            </a:r>
          </a:p>
          <a:p>
            <a:r>
              <a:rPr lang="en-IN" dirty="0" smtClean="0"/>
              <a:t>Also to give new recipes and to give trending recipes to user which are loved by most of the people in the world</a:t>
            </a:r>
          </a:p>
          <a:p>
            <a:r>
              <a:rPr lang="en-IN" dirty="0" smtClean="0"/>
              <a:t>Also is direct to website which provide total information of that recipe and with video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5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WEBSITE ?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website is a collection of publicly accessible, interlinked Web pages that share a single domain name. Websites can be created and maintained by an individual, group, business or organization to serve a variety of purposes. Together, all publicly accessible websites constitute the World Wide Web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AND SOFTWARE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Latest version of web browser</a:t>
            </a:r>
          </a:p>
          <a:p>
            <a:r>
              <a:rPr lang="en-IN" dirty="0" smtClean="0"/>
              <a:t>Web browser which support JS and bootstrap</a:t>
            </a:r>
          </a:p>
          <a:p>
            <a:r>
              <a:rPr lang="en-IN" dirty="0" smtClean="0"/>
              <a:t>No other requirement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2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AND 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: To give the body and elements to display on the website and use to setup the content to see on web page by user</a:t>
            </a:r>
          </a:p>
          <a:p>
            <a:r>
              <a:rPr lang="en-IN" dirty="0" smtClean="0"/>
              <a:t>CSS : To give the beautiful style to body and elements given by HTML to web page </a:t>
            </a:r>
          </a:p>
          <a:p>
            <a:r>
              <a:rPr lang="en-IN" dirty="0" smtClean="0"/>
              <a:t>JS : To give the events to elements whenever they process what task to perform on web page</a:t>
            </a:r>
          </a:p>
        </p:txBody>
      </p:sp>
    </p:spTree>
    <p:extLst>
      <p:ext uri="{BB962C8B-B14F-4D97-AF65-F5344CB8AC3E}">
        <p14:creationId xmlns:p14="http://schemas.microsoft.com/office/powerpoint/2010/main" val="33617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33502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0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212625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43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489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Software Group Project   Resto(Recipe Finder)</vt:lpstr>
      <vt:lpstr>OUTLINE</vt:lpstr>
      <vt:lpstr>PROJECT OBJECTIVE</vt:lpstr>
      <vt:lpstr>ABSTRACT</vt:lpstr>
      <vt:lpstr>WHAT IS WEBSITE ? </vt:lpstr>
      <vt:lpstr>HARDWARE AND SOFTWARE REQUIREMENT</vt:lpstr>
      <vt:lpstr>TOOLS AND TECHNOLOGY</vt:lpstr>
      <vt:lpstr>FLOW CHART</vt:lpstr>
      <vt:lpstr>FLOW CHART</vt:lpstr>
      <vt:lpstr>FUTURE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2019-09-28T02:33:59Z</dcterms:created>
  <dcterms:modified xsi:type="dcterms:W3CDTF">2020-03-20T06:38:51Z</dcterms:modified>
</cp:coreProperties>
</file>