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533CA-EC75-4548-8604-B4572CAEB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Visión artificial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FDDFB-27D6-48A3-A7ED-C18FF8AB5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Por: Franz Paccha-</a:t>
            </a:r>
            <a:r>
              <a:rPr lang="es-EC" dirty="0" err="1"/>
              <a:t>Ruben</a:t>
            </a:r>
            <a:r>
              <a:rPr lang="es-EC" dirty="0"/>
              <a:t> </a:t>
            </a:r>
            <a:r>
              <a:rPr lang="es-EC" dirty="0" err="1"/>
              <a:t>Baez</a:t>
            </a:r>
            <a:endParaRPr lang="es-EC" dirty="0"/>
          </a:p>
        </p:txBody>
      </p:sp>
      <p:pic>
        <p:nvPicPr>
          <p:cNvPr id="1026" name="Picture 2" descr="Resultado de imagen para utpl">
            <a:extLst>
              <a:ext uri="{FF2B5EF4-FFF2-40B4-BE49-F238E27FC236}">
                <a16:creationId xmlns:a16="http://schemas.microsoft.com/office/drawing/2014/main" id="{8329C949-1C12-4182-9E84-2F1107EA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009" y="1303890"/>
            <a:ext cx="2286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0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B5A03-6608-4B20-B9DC-D1CF81D1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299" y="805533"/>
            <a:ext cx="7958331" cy="1077229"/>
          </a:xfrm>
        </p:spPr>
        <p:txBody>
          <a:bodyPr/>
          <a:lstStyle/>
          <a:p>
            <a:r>
              <a:rPr lang="es-EC" dirty="0"/>
              <a:t>Juegos para niños entre 5 y 7 años en visión artificial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B1DB8-13DB-409D-B9C0-845FFDD6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81" y="2189991"/>
            <a:ext cx="7796540" cy="3997828"/>
          </a:xfrm>
        </p:spPr>
        <p:txBody>
          <a:bodyPr/>
          <a:lstStyle/>
          <a:p>
            <a:pPr algn="just"/>
            <a:r>
              <a:rPr lang="es-EC" dirty="0"/>
              <a:t>En la actualidad se han ido implementando nuevas técnicas de enseñanza, y cada una busca mejorar el desempeño de los niños al inferir información o al resolver algún tipo de operaciones ya sean mentales o escritas.</a:t>
            </a:r>
          </a:p>
          <a:p>
            <a:pPr algn="just"/>
            <a:r>
              <a:rPr lang="es-EC" dirty="0"/>
              <a:t>También ya se han creado algunos juegos educativos basados en visión por computador, y se ha logrado resultados muy buenos, puesto que se ah podido observar un mejor rendimiento por parte de los estudiantes en algunos campos educativos.</a:t>
            </a:r>
          </a:p>
          <a:p>
            <a:pPr algn="just"/>
            <a:endParaRPr lang="es-EC" dirty="0"/>
          </a:p>
          <a:p>
            <a:endParaRPr lang="es-EC" dirty="0"/>
          </a:p>
        </p:txBody>
      </p:sp>
      <p:pic>
        <p:nvPicPr>
          <p:cNvPr id="5" name="Imagen 4" descr="Imagen que contiene interior, pared&#10;&#10;Descripción generada con confianza alta">
            <a:extLst>
              <a:ext uri="{FF2B5EF4-FFF2-40B4-BE49-F238E27FC236}">
                <a16:creationId xmlns:a16="http://schemas.microsoft.com/office/drawing/2014/main" id="{D089CE3F-C294-4620-A59B-C179D7353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" t="9948" r="48691" b="21481"/>
          <a:stretch/>
        </p:blipFill>
        <p:spPr>
          <a:xfrm>
            <a:off x="8878421" y="2668211"/>
            <a:ext cx="2366915" cy="188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14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9857F-D290-478F-AF09-01DD59A1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Ventajas del juego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0497E-8816-4E1B-AE9A-78B18B7E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Que los niños desarrollen sus destrezas divirtiéndose lo cual facilitara el aprendizaje </a:t>
            </a:r>
          </a:p>
          <a:p>
            <a:r>
              <a:rPr lang="es-EC" dirty="0"/>
              <a:t>Desarrollar agilidad mental al hacer operaciones matemáticas </a:t>
            </a:r>
          </a:p>
          <a:p>
            <a:r>
              <a:rPr lang="es-EC" dirty="0"/>
              <a:t>Implementación de nuevas técnicas de aprendizaje </a:t>
            </a:r>
          </a:p>
        </p:txBody>
      </p:sp>
    </p:spTree>
    <p:extLst>
      <p:ext uri="{BB962C8B-B14F-4D97-AF65-F5344CB8AC3E}">
        <p14:creationId xmlns:p14="http://schemas.microsoft.com/office/powerpoint/2010/main" val="22857263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F9034-C553-40BB-8EFD-D6A0C3F6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Identificación de colores mediante </a:t>
            </a:r>
            <a:r>
              <a:rPr lang="es-EC" dirty="0" err="1"/>
              <a:t>openCV</a:t>
            </a:r>
            <a:r>
              <a:rPr lang="es-EC" dirty="0"/>
              <a:t> -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1FD22-DA34-4708-9B83-A4178D71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026923" cy="399782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Para realizar la conversión , usamos la función </a:t>
            </a:r>
            <a:r>
              <a:rPr lang="es-MX" dirty="0" err="1"/>
              <a:t>cvtColor</a:t>
            </a:r>
            <a:r>
              <a:rPr lang="es-MX" dirty="0"/>
              <a:t>(</a:t>
            </a:r>
            <a:r>
              <a:rPr lang="es-MX" dirty="0" err="1"/>
              <a:t>src</a:t>
            </a:r>
            <a:r>
              <a:rPr lang="es-MX" dirty="0"/>
              <a:t>, </a:t>
            </a:r>
            <a:r>
              <a:rPr lang="es-MX" dirty="0" err="1"/>
              <a:t>dst</a:t>
            </a:r>
            <a:r>
              <a:rPr lang="es-MX" dirty="0"/>
              <a:t>, CV_BGR2HSV) indicamos la imagen fuente, destino y el tipo de conversión que puede ser: COLOR_BGR2HSV, COLOR_RGB2HSV, COLOR_HSV2BGR, COLOR_HSV2RGB.</a:t>
            </a:r>
          </a:p>
          <a:p>
            <a:pPr algn="just"/>
            <a:r>
              <a:rPr lang="es-MX" dirty="0"/>
              <a:t>Para filtrar solo aquellos colores que se encuentren en el rango indicado usaremos la función </a:t>
            </a:r>
            <a:r>
              <a:rPr lang="es-MX" dirty="0" err="1"/>
              <a:t>inRange</a:t>
            </a:r>
            <a:r>
              <a:rPr lang="es-MX" dirty="0"/>
              <a:t>, para este ejemplo filtraremos el color azul, por lo que los rangos superior e inferior estarán definidos de la siguiente manera: inferior { </a:t>
            </a:r>
            <a:r>
              <a:rPr lang="es-MX" dirty="0" err="1"/>
              <a:t>Scalar</a:t>
            </a:r>
            <a:r>
              <a:rPr lang="es-MX" dirty="0"/>
              <a:t>(110, 50, 50) }, superior { </a:t>
            </a:r>
            <a:r>
              <a:rPr lang="es-MX" dirty="0" err="1"/>
              <a:t>Scalar</a:t>
            </a:r>
            <a:r>
              <a:rPr lang="es-MX" dirty="0"/>
              <a:t>(130, 255, 255) } en HSV color </a:t>
            </a:r>
            <a:r>
              <a:rPr lang="es-MX" dirty="0" err="1"/>
              <a:t>space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26685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3A33F-851D-4F35-A869-7D8746A0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086" y="1469020"/>
            <a:ext cx="7796540" cy="3997828"/>
          </a:xfrm>
        </p:spPr>
        <p:txBody>
          <a:bodyPr/>
          <a:lstStyle/>
          <a:p>
            <a:pPr algn="just"/>
            <a:r>
              <a:rPr lang="es-MX" dirty="0"/>
              <a:t>Para encontrar las coordenadas donde se encuentra nuestra región de interés, </a:t>
            </a:r>
            <a:r>
              <a:rPr lang="es-MX" dirty="0" err="1"/>
              <a:t>OpenCV</a:t>
            </a:r>
            <a:r>
              <a:rPr lang="es-EC" dirty="0"/>
              <a:t> </a:t>
            </a:r>
            <a:r>
              <a:rPr lang="es-MX" dirty="0"/>
              <a:t>cuenta con funciones de búsqueda de contornos que utilizaremos para este propósito, </a:t>
            </a:r>
            <a:r>
              <a:rPr lang="es-MX" b="1" dirty="0" err="1"/>
              <a:t>findContours</a:t>
            </a:r>
            <a:r>
              <a:rPr lang="es-MX" b="1" dirty="0"/>
              <a:t> </a:t>
            </a:r>
            <a:r>
              <a:rPr lang="es-MX" dirty="0"/>
              <a:t>(</a:t>
            </a:r>
            <a:r>
              <a:rPr lang="es-MX" dirty="0" err="1"/>
              <a:t>binary</a:t>
            </a:r>
            <a:r>
              <a:rPr lang="es-MX" dirty="0"/>
              <a:t> , </a:t>
            </a:r>
            <a:r>
              <a:rPr lang="es-MX" dirty="0" err="1"/>
              <a:t>contours</a:t>
            </a:r>
            <a:r>
              <a:rPr lang="es-MX" dirty="0"/>
              <a:t>, </a:t>
            </a:r>
            <a:r>
              <a:rPr lang="es-MX" b="1" dirty="0"/>
              <a:t>CV_RETR_EXTERNAL</a:t>
            </a:r>
            <a:r>
              <a:rPr lang="es-MX" dirty="0"/>
              <a:t>, </a:t>
            </a:r>
            <a:r>
              <a:rPr lang="es-MX" b="1" dirty="0"/>
              <a:t>CV_CHAIN_APPROX_SIMPLE</a:t>
            </a:r>
            <a:r>
              <a:rPr lang="es-MX" dirty="0"/>
              <a:t>), </a:t>
            </a:r>
            <a:r>
              <a:rPr lang="es-MX" dirty="0" err="1"/>
              <a:t>binary</a:t>
            </a:r>
            <a:r>
              <a:rPr lang="es-MX" dirty="0"/>
              <a:t> es la imagen binaria que creamos anteriormente, </a:t>
            </a:r>
            <a:r>
              <a:rPr lang="es-MX" dirty="0" err="1"/>
              <a:t>contours</a:t>
            </a:r>
            <a:r>
              <a:rPr lang="es-MX" dirty="0"/>
              <a:t> es la variable tipo vector&lt;vector&lt;Point&gt;&gt; donde se almacenaran los contornos encontrados, </a:t>
            </a:r>
            <a:r>
              <a:rPr lang="es-MX" b="1" dirty="0"/>
              <a:t>CV_RETR_EXTERNAL  </a:t>
            </a:r>
            <a:r>
              <a:rPr lang="es-MX" dirty="0"/>
              <a:t>indica que solo necesitamos los contornos externos.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7840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CE7FB-9B97-4FB8-A37C-93FEC622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12" y="607629"/>
            <a:ext cx="7796540" cy="3997828"/>
          </a:xfrm>
        </p:spPr>
        <p:txBody>
          <a:bodyPr/>
          <a:lstStyle/>
          <a:p>
            <a:pPr algn="just"/>
            <a:r>
              <a:rPr lang="es-MX" dirty="0"/>
              <a:t>Para finalizar utilizaremos la información obtenida de los contornos para dibujar un circulo sobre la imagen original y marcar el color seleccionado, agregamos también el texto con las coordenadas correspondientes, estas coordenadas las obtenemos con la función </a:t>
            </a:r>
            <a:r>
              <a:rPr lang="es-MX" b="1" i="1" dirty="0" err="1"/>
              <a:t>Rect</a:t>
            </a:r>
            <a:r>
              <a:rPr lang="es-MX" b="1" i="1" dirty="0"/>
              <a:t> r = </a:t>
            </a:r>
            <a:r>
              <a:rPr lang="es-MX" b="1" i="1" dirty="0" err="1"/>
              <a:t>boundingRect</a:t>
            </a:r>
            <a:r>
              <a:rPr lang="es-MX" b="1" i="1" dirty="0"/>
              <a:t>(</a:t>
            </a:r>
            <a:r>
              <a:rPr lang="es-MX" b="1" i="1" dirty="0" err="1"/>
              <a:t>contour</a:t>
            </a:r>
            <a:r>
              <a:rPr lang="es-MX" b="1" i="1" dirty="0"/>
              <a:t>);</a:t>
            </a:r>
            <a:r>
              <a:rPr lang="es-MX" dirty="0"/>
              <a:t>, la función </a:t>
            </a:r>
            <a:r>
              <a:rPr lang="es-MX" dirty="0" err="1"/>
              <a:t>circle</a:t>
            </a:r>
            <a:r>
              <a:rPr lang="es-MX" dirty="0"/>
              <a:t> y </a:t>
            </a:r>
            <a:r>
              <a:rPr lang="es-MX" dirty="0" err="1"/>
              <a:t>putText</a:t>
            </a:r>
            <a:r>
              <a:rPr lang="es-MX" dirty="0"/>
              <a:t> dibujan el circulo y el texto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Resultado:</a:t>
            </a:r>
            <a:endParaRPr lang="es-EC" dirty="0"/>
          </a:p>
        </p:txBody>
      </p:sp>
      <p:pic>
        <p:nvPicPr>
          <p:cNvPr id="5" name="Imagen 4" descr="Imagen que contiene interior, pared&#10;&#10;Descripción generada con confianza alta">
            <a:extLst>
              <a:ext uri="{FF2B5EF4-FFF2-40B4-BE49-F238E27FC236}">
                <a16:creationId xmlns:a16="http://schemas.microsoft.com/office/drawing/2014/main" id="{5D5DA042-D30B-4B4E-B9D4-F078189EF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39" t="36307" r="9308" b="41128"/>
          <a:stretch/>
        </p:blipFill>
        <p:spPr>
          <a:xfrm>
            <a:off x="4079631" y="4605457"/>
            <a:ext cx="3981158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681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7950E-4D45-4A87-89BE-94B6EE9E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5DDC5-6631-4355-A106-491F14A4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973C59-EFFA-49B3-B657-7D58857DC5D1}"/>
              </a:ext>
            </a:extLst>
          </p:cNvPr>
          <p:cNvSpPr/>
          <p:nvPr/>
        </p:nvSpPr>
        <p:spPr>
          <a:xfrm>
            <a:off x="966136" y="2052116"/>
            <a:ext cx="1055128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GRACIAS!</a:t>
            </a:r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721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104</TotalTime>
  <Words>375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Visión artificial </vt:lpstr>
      <vt:lpstr>Juegos para niños entre 5 y 7 años en visión artificial </vt:lpstr>
      <vt:lpstr>Ventajas del juego </vt:lpstr>
      <vt:lpstr>Identificación de colores mediante openCV - Proceso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artificial</dc:title>
  <dc:creator>Franz Andres Paccha Castillo</dc:creator>
  <cp:lastModifiedBy>Franz Andres Paccha Castillo</cp:lastModifiedBy>
  <cp:revision>7</cp:revision>
  <dcterms:created xsi:type="dcterms:W3CDTF">2017-07-17T02:45:16Z</dcterms:created>
  <dcterms:modified xsi:type="dcterms:W3CDTF">2017-07-17T11:32:54Z</dcterms:modified>
</cp:coreProperties>
</file>