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77" r:id="rId7"/>
    <p:sldId id="259" r:id="rId8"/>
    <p:sldId id="261" r:id="rId9"/>
    <p:sldId id="262" r:id="rId10"/>
    <p:sldId id="263" r:id="rId11"/>
    <p:sldId id="279" r:id="rId12"/>
    <p:sldId id="280" r:id="rId13"/>
    <p:sldId id="270" r:id="rId14"/>
    <p:sldId id="271" r:id="rId15"/>
    <p:sldId id="274" r:id="rId16"/>
    <p:sldId id="278" r:id="rId17"/>
    <p:sldId id="260" r:id="rId18"/>
    <p:sldId id="264" r:id="rId19"/>
    <p:sldId id="27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85" y="82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671249D-8291-4031-A26F-8C4FA15764FF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C6C619-69D3-4BBF-8744-2B33FE41C0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Member : 1</a:t>
            </a:r>
          </a:p>
          <a:p>
            <a:pPr algn="l"/>
            <a:r>
              <a:rPr lang="en-US" dirty="0"/>
              <a:t>Name: Hardik Vaviya</a:t>
            </a:r>
          </a:p>
          <a:p>
            <a:pPr algn="l"/>
            <a:r>
              <a:rPr lang="en-US" dirty="0"/>
              <a:t>Enrollment no: 170510101083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Member : 2</a:t>
            </a:r>
          </a:p>
          <a:p>
            <a:pPr algn="l"/>
            <a:r>
              <a:rPr lang="en-US" dirty="0"/>
              <a:t>Name: Shubham Shukla</a:t>
            </a:r>
          </a:p>
          <a:p>
            <a:pPr algn="l"/>
            <a:r>
              <a:rPr lang="en-US" dirty="0"/>
              <a:t>Enrollment no:170510101092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Member : 3</a:t>
            </a:r>
          </a:p>
          <a:p>
            <a:pPr algn="l"/>
            <a:r>
              <a:rPr lang="en-US" dirty="0"/>
              <a:t>Name:Kalp Zaveri</a:t>
            </a:r>
          </a:p>
          <a:p>
            <a:pPr algn="l"/>
            <a:r>
              <a:rPr lang="en-US" dirty="0"/>
              <a:t>Enrollment no:170510101086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Submission of Project-II</a:t>
            </a:r>
            <a:br>
              <a:rPr lang="en-US" dirty="0"/>
            </a:br>
            <a:r>
              <a:rPr lang="en-US" dirty="0"/>
              <a:t>Semester: 4</a:t>
            </a:r>
            <a:br>
              <a:rPr lang="en-US" dirty="0"/>
            </a:br>
            <a:r>
              <a:rPr lang="en-US" dirty="0"/>
              <a:t>“Title of your project”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410200"/>
            <a:ext cx="335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601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PICA- BCA &amp; IMCA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DFD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25" y="1527175"/>
            <a:ext cx="6612438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DFD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45" y="1527175"/>
            <a:ext cx="6566597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DFD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2" y="1527175"/>
            <a:ext cx="6560043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410200" cy="4800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92" y="1524000"/>
            <a:ext cx="4333408" cy="4876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799"/>
            <a:ext cx="8686800" cy="472440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5742"/>
            <a:ext cx="8686800" cy="490885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 screenshots and explain in two three lines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of main functionality-1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518159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Current status of project: -This project is now wards complete but we can add more things like ATM, Online Transactions through Online Banking.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Remaining areas of concern: -This software project is complete and can be used to access records, can generate reports whenever necessary or needed.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Technical and managerial lessons learnt: - During the development of project we have learnt many lessons like the rules prevailing within an organization like: -</a:t>
            </a:r>
          </a:p>
          <a:p>
            <a:r>
              <a:rPr lang="en-IN" dirty="0"/>
              <a:t>Proper defined structure.</a:t>
            </a:r>
          </a:p>
          <a:p>
            <a:r>
              <a:rPr lang="en-IN" dirty="0"/>
              <a:t>Good chain of commands.</a:t>
            </a:r>
          </a:p>
          <a:p>
            <a:r>
              <a:rPr lang="en-IN" dirty="0"/>
              <a:t>Work should be divided among each other.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Effective and efficient environment for working and development. </a:t>
            </a:r>
          </a:p>
          <a:p>
            <a:r>
              <a:rPr lang="en-IN" dirty="0"/>
              <a:t>Future recommendations: -As we all know that the change is permanent, so according to change this project can be modified or manipulated according to needs.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/>
              <a:t>This system is used to manage the bank system which is used by us. As we know that India has the largest number of customer in a banking sector. </a:t>
            </a:r>
          </a:p>
          <a:p>
            <a:r>
              <a:rPr lang="en-IN" altLang="en-US" dirty="0"/>
              <a:t> In this banking system there are 3 login places such as admiration , customer and employee.</a:t>
            </a:r>
          </a:p>
          <a:p>
            <a:r>
              <a:rPr lang="en-IN" altLang="en-US" dirty="0"/>
              <a:t>In this several account type with its feature and several different facilities is available.</a:t>
            </a:r>
          </a:p>
          <a:p>
            <a:r>
              <a:rPr lang="en-IN" altLang="en-US" dirty="0"/>
              <a:t>It also have useful link where we can find the link useful for the customer.</a:t>
            </a:r>
          </a:p>
          <a:p>
            <a:r>
              <a:rPr lang="en-IN" altLang="en-US" dirty="0"/>
              <a:t>It also provides loan facilities for the customer.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534400" cy="758952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•Our banking management system is work inside the computer system of bank.</a:t>
            </a:r>
          </a:p>
          <a:p>
            <a:r>
              <a:rPr lang="en-IN" altLang="en-US" dirty="0"/>
              <a:t>•Our system have three type of user.1)Admin 2) Customer 3) Employee.</a:t>
            </a:r>
          </a:p>
          <a:p>
            <a:r>
              <a:rPr lang="en-IN" altLang="en-US" dirty="0"/>
              <a:t>•With the admin control admin can create id and password for customer control and employee control and also view information about customer a/c and transaction.</a:t>
            </a:r>
          </a:p>
          <a:p>
            <a:r>
              <a:rPr lang="en-IN" altLang="en-US" dirty="0"/>
              <a:t>•With the customer control they can 1)Create Account       2)Update Account 3) view reports etc…</a:t>
            </a:r>
          </a:p>
          <a:p>
            <a:r>
              <a:rPr lang="en-IN" altLang="en-US" dirty="0"/>
              <a:t>•With the employee control employee can perform transaction, view reports, generate OTP, View transaction.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>
                <a:sym typeface="+mn-ea"/>
              </a:rPr>
              <a:t> PROBLEMS WITH EXISTING SYSTEM</a:t>
            </a:r>
            <a:endParaRPr lang="en-IN" altLang="en-US" dirty="0"/>
          </a:p>
          <a:p>
            <a:r>
              <a:rPr lang="en-IN" altLang="en-US" dirty="0">
                <a:sym typeface="+mn-ea"/>
              </a:rPr>
              <a:t> Lack of security of data.</a:t>
            </a:r>
            <a:endParaRPr lang="en-IN" altLang="en-US" dirty="0"/>
          </a:p>
          <a:p>
            <a:r>
              <a:rPr lang="en-IN" altLang="en-US" dirty="0">
                <a:sym typeface="+mn-ea"/>
              </a:rPr>
              <a:t> Time consuming.</a:t>
            </a:r>
            <a:endParaRPr lang="en-IN" altLang="en-US" dirty="0"/>
          </a:p>
          <a:p>
            <a:r>
              <a:rPr lang="en-IN" altLang="en-US" dirty="0"/>
              <a:t> Consumes large volume of paper work.</a:t>
            </a:r>
          </a:p>
          <a:p>
            <a:r>
              <a:rPr lang="en-IN" altLang="en-US" dirty="0"/>
              <a:t> Needs manual calculations.</a:t>
            </a:r>
          </a:p>
          <a:p>
            <a:r>
              <a:rPr lang="en-IN" altLang="en-US" dirty="0"/>
              <a:t> No direct role for the higher officials.</a:t>
            </a:r>
          </a:p>
          <a:p>
            <a:r>
              <a:rPr lang="en-IN" altLang="en-US" dirty="0"/>
              <a:t> Damage of machines due to lack of attention.</a:t>
            </a:r>
          </a:p>
          <a:p>
            <a:endParaRPr lang="en-IN" alt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/>
              <a:t>Banking calculator.</a:t>
            </a:r>
          </a:p>
          <a:p>
            <a:r>
              <a:rPr lang="en-IN" altLang="en-US" dirty="0"/>
              <a:t>Online information about auction of properties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/>
              <a:t>Technologies we are going to use such as asp.net with </a:t>
            </a:r>
            <a:r>
              <a:rPr lang="en-IN" altLang="en-US" dirty="0" err="1"/>
              <a:t>c#</a:t>
            </a:r>
            <a:r>
              <a:rPr lang="en-IN" altLang="en-US" dirty="0"/>
              <a:t> as backend code.</a:t>
            </a:r>
          </a:p>
          <a:p>
            <a:r>
              <a:rPr lang="en-IN" altLang="en-US" dirty="0"/>
              <a:t>In the front we use basic HTML with CSS.</a:t>
            </a:r>
          </a:p>
          <a:p>
            <a:r>
              <a:rPr lang="en-IN" altLang="en-US" dirty="0"/>
              <a:t>Tools used such as laptop.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/>
              <a:t>1.Administrator.</a:t>
            </a:r>
          </a:p>
          <a:p>
            <a:pPr marL="0" indent="0">
              <a:buNone/>
            </a:pPr>
            <a:r>
              <a:rPr lang="en-IN" altLang="en-US" dirty="0"/>
              <a:t>2. Employee.</a:t>
            </a:r>
          </a:p>
          <a:p>
            <a:pPr marL="0" indent="0">
              <a:buNone/>
            </a:pPr>
            <a:r>
              <a:rPr lang="en-IN" altLang="en-US" dirty="0"/>
              <a:t>3.Customer.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level DFD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" y="1527175"/>
            <a:ext cx="7289674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DFD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4" y="1527175"/>
            <a:ext cx="6100280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417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Georgia</vt:lpstr>
      <vt:lpstr>Wingdings</vt:lpstr>
      <vt:lpstr>Wingdings 2</vt:lpstr>
      <vt:lpstr>Civic</vt:lpstr>
      <vt:lpstr> Submission of Project-II Semester: 4 “Title of your project”</vt:lpstr>
      <vt:lpstr>Introduction</vt:lpstr>
      <vt:lpstr>Existing System</vt:lpstr>
      <vt:lpstr>Drawbacks of Existing System</vt:lpstr>
      <vt:lpstr>Functions of new system</vt:lpstr>
      <vt:lpstr>Tools and Technologies used</vt:lpstr>
      <vt:lpstr>SystemUsers</vt:lpstr>
      <vt:lpstr>Context level DFD</vt:lpstr>
      <vt:lpstr>1st level DFD</vt:lpstr>
      <vt:lpstr>2nd level DFD</vt:lpstr>
      <vt:lpstr>2nd level DFD</vt:lpstr>
      <vt:lpstr>2nd level DFD</vt:lpstr>
      <vt:lpstr>E-R Diagram</vt:lpstr>
      <vt:lpstr>Use Case Diagram</vt:lpstr>
      <vt:lpstr>Data Dictionary</vt:lpstr>
      <vt:lpstr>Data Dictionary</vt:lpstr>
      <vt:lpstr>Screenshots</vt:lpstr>
      <vt:lpstr>Coding of main functionality-1</vt:lpstr>
      <vt:lpstr>Future Enhancement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Hardik Vaviya</cp:lastModifiedBy>
  <cp:revision>30</cp:revision>
  <dcterms:created xsi:type="dcterms:W3CDTF">2017-04-05T09:26:00Z</dcterms:created>
  <dcterms:modified xsi:type="dcterms:W3CDTF">2019-03-23T13:03:50Z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