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3" r:id="rId4"/>
    <p:sldId id="275" r:id="rId5"/>
    <p:sldId id="279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ReportGenerator" TargetMode="External"/><Relationship Id="rId2" Type="http://schemas.openxmlformats.org/officeDocument/2006/relationships/hyperlink" Target="https://github.com/OpenCover/openco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Cover/opencover/releases/download/4.7.922/opencover.4.7.922.zip" TargetMode="External"/><Relationship Id="rId4" Type="http://schemas.openxmlformats.org/officeDocument/2006/relationships/hyperlink" Target="https://github.com/OpenCover/opencover/releases/download/4.5.3427/opencover.4.5.3427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A458-A3C3-4249-AAC5-84A7925B4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cover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47BD1-0CCD-499F-A223-BDF33FFA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 Test coverage 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1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 Coverage Tools &amp; Why Open Cover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4263C1-9882-4AE6-8232-EC551EDF0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98742"/>
              </p:ext>
            </p:extLst>
          </p:nvPr>
        </p:nvGraphicFramePr>
        <p:xfrm>
          <a:off x="526473" y="2115127"/>
          <a:ext cx="10760364" cy="4191811"/>
        </p:xfrm>
        <a:graphic>
          <a:graphicData uri="http://schemas.openxmlformats.org/drawingml/2006/table">
            <a:tbl>
              <a:tblPr/>
              <a:tblGrid>
                <a:gridCol w="2927927">
                  <a:extLst>
                    <a:ext uri="{9D8B030D-6E8A-4147-A177-3AD203B41FA5}">
                      <a16:colId xmlns:a16="http://schemas.microsoft.com/office/drawing/2014/main" val="4104501217"/>
                    </a:ext>
                  </a:extLst>
                </a:gridCol>
                <a:gridCol w="2049597">
                  <a:extLst>
                    <a:ext uri="{9D8B030D-6E8A-4147-A177-3AD203B41FA5}">
                      <a16:colId xmlns:a16="http://schemas.microsoft.com/office/drawing/2014/main" val="599562821"/>
                    </a:ext>
                  </a:extLst>
                </a:gridCol>
                <a:gridCol w="1451862">
                  <a:extLst>
                    <a:ext uri="{9D8B030D-6E8A-4147-A177-3AD203B41FA5}">
                      <a16:colId xmlns:a16="http://schemas.microsoft.com/office/drawing/2014/main" val="3272140366"/>
                    </a:ext>
                  </a:extLst>
                </a:gridCol>
                <a:gridCol w="2165489">
                  <a:extLst>
                    <a:ext uri="{9D8B030D-6E8A-4147-A177-3AD203B41FA5}">
                      <a16:colId xmlns:a16="http://schemas.microsoft.com/office/drawing/2014/main" val="3013291874"/>
                    </a:ext>
                  </a:extLst>
                </a:gridCol>
                <a:gridCol w="2165489">
                  <a:extLst>
                    <a:ext uri="{9D8B030D-6E8A-4147-A177-3AD203B41FA5}">
                      <a16:colId xmlns:a16="http://schemas.microsoft.com/office/drawing/2014/main" val="3559750832"/>
                    </a:ext>
                  </a:extLst>
                </a:gridCol>
              </a:tblGrid>
              <a:tr h="69272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Ncover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DotCover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Coverlet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Cover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435278"/>
                  </a:ext>
                </a:extLst>
              </a:tr>
              <a:tr h="951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License Type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Commerical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Commerical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Free/Open Source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Free/Open Source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16126"/>
                  </a:ext>
                </a:extLst>
              </a:tr>
              <a:tr h="80730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 4.5.2 or Above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73205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 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7929"/>
                  </a:ext>
                </a:extLst>
              </a:tr>
              <a:tr h="8702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IIS &amp; IIS Express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289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2DD873B-8673-4CD5-8F6E-E1047893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364" y="3919395"/>
            <a:ext cx="528452" cy="514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FC8E2-B2E5-4B13-BFF2-A454B45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91" y="3918260"/>
            <a:ext cx="528453" cy="515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A41B7-510A-46EF-B0B4-F7BFA9CE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90" y="4698733"/>
            <a:ext cx="528453" cy="515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2BE4C4-4B37-4B71-BF1D-37CB6BA8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42" y="5613098"/>
            <a:ext cx="528453" cy="515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82C449-BAF3-4CA0-AA93-0D386BE2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56" y="3945812"/>
            <a:ext cx="528453" cy="515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363C73-8444-498A-B98D-AC461C5E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55" y="4726285"/>
            <a:ext cx="528453" cy="515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DF08F2-5C33-4479-81AF-7AEDB08F2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07" y="5640650"/>
            <a:ext cx="528453" cy="515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92C683-4BAE-4D80-97FF-4C27D50A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25" y="3918260"/>
            <a:ext cx="528453" cy="51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7B7AE3-7E1A-4857-8DD3-63620223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24" y="4698733"/>
            <a:ext cx="528453" cy="515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E9F073-461A-441F-8A25-0F077556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276" y="5613098"/>
            <a:ext cx="528453" cy="515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03BA66-84B2-4C3E-8E9F-4A29133A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887" y="4709105"/>
            <a:ext cx="528453" cy="5151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83E4A-476D-4675-99E4-2CFEE805B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20" y="5613098"/>
            <a:ext cx="528453" cy="515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36C20F-F0F9-4CA6-BEFF-028A012F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70" y="5614233"/>
            <a:ext cx="528452" cy="5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open cover - functional 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/>
          </a:bodyPr>
          <a:lstStyle/>
          <a:p>
            <a:r>
              <a:rPr lang="en-US" dirty="0"/>
              <a:t>Easy To Use –  Two steps process to run functional test coverage</a:t>
            </a:r>
          </a:p>
          <a:p>
            <a:pPr lvl="1"/>
            <a:r>
              <a:rPr lang="en-US" dirty="0"/>
              <a:t>Step One - Run Open Cover</a:t>
            </a:r>
          </a:p>
          <a:p>
            <a:pPr lvl="1"/>
            <a:r>
              <a:rPr lang="en-US" dirty="0"/>
              <a:t>Step Two – Generate Report</a:t>
            </a:r>
          </a:p>
          <a:p>
            <a:r>
              <a:rPr lang="en-US" dirty="0"/>
              <a:t>No modification needed to existing project. </a:t>
            </a:r>
          </a:p>
          <a:p>
            <a:pPr lvl="1"/>
            <a:r>
              <a:rPr lang="en-US" dirty="0"/>
              <a:t>It can runs as standalone application without installing nugget packages</a:t>
            </a:r>
          </a:p>
          <a:p>
            <a:r>
              <a:rPr lang="en-US" dirty="0"/>
              <a:t>Supports </a:t>
            </a:r>
          </a:p>
          <a:p>
            <a:pPr lvl="1"/>
            <a:r>
              <a:rPr lang="en-US" dirty="0"/>
              <a:t>.NET ASPX, MVC, Console and .NET CORE Projects</a:t>
            </a:r>
          </a:p>
          <a:p>
            <a:r>
              <a:rPr lang="en-US" dirty="0"/>
              <a:t>*Support multiple sites run with in two steps process(Should have .NET 4.7.2 Framework installed on machine)</a:t>
            </a:r>
          </a:p>
          <a:p>
            <a:r>
              <a:rPr lang="en-US" dirty="0"/>
              <a:t>Using Reports we can find out business scenario that are not covered as well as dead code</a:t>
            </a:r>
          </a:p>
        </p:txBody>
      </p:sp>
    </p:spTree>
    <p:extLst>
      <p:ext uri="{BB962C8B-B14F-4D97-AF65-F5344CB8AC3E}">
        <p14:creationId xmlns:p14="http://schemas.microsoft.com/office/powerpoint/2010/main" val="13031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Cover &amp; Report generator Versions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Cover is a Functional Test Coverage tool for .NET</a:t>
            </a:r>
          </a:p>
          <a:p>
            <a:pPr lvl="1"/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https://github.com/OpenCover/opencover</a:t>
            </a:r>
            <a:endParaRPr lang="en-IN" dirty="0">
              <a:solidFill>
                <a:schemeClr val="tx1"/>
              </a:solidFill>
            </a:endParaRPr>
          </a:p>
          <a:p>
            <a:pPr lvl="1"/>
            <a:endParaRPr lang="en-IN" dirty="0"/>
          </a:p>
          <a:p>
            <a:endParaRPr lang="en-US" dirty="0">
              <a:hlinkClick r:id="rId3"/>
            </a:endParaRPr>
          </a:p>
          <a:p>
            <a:r>
              <a:rPr lang="en-US" dirty="0"/>
              <a:t>Report generator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https://github.com/danielpalme/ReportGenerator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EAB700-AEA5-4F60-97E8-0362F871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72799"/>
              </p:ext>
            </p:extLst>
          </p:nvPr>
        </p:nvGraphicFramePr>
        <p:xfrm>
          <a:off x="1173016" y="3509818"/>
          <a:ext cx="9060875" cy="545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231">
                  <a:extLst>
                    <a:ext uri="{9D8B030D-6E8A-4147-A177-3AD203B41FA5}">
                      <a16:colId xmlns:a16="http://schemas.microsoft.com/office/drawing/2014/main" val="1877545788"/>
                    </a:ext>
                  </a:extLst>
                </a:gridCol>
                <a:gridCol w="8199644">
                  <a:extLst>
                    <a:ext uri="{9D8B030D-6E8A-4147-A177-3AD203B41FA5}">
                      <a16:colId xmlns:a16="http://schemas.microsoft.com/office/drawing/2014/main" val="1539109483"/>
                    </a:ext>
                  </a:extLst>
                </a:gridCol>
              </a:tblGrid>
              <a:tr h="295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 4.5.2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https://github.com/OpenCover/opencover/releases/download/4.5.3427/opencover.4.5.3427.zip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6518139"/>
                  </a:ext>
                </a:extLst>
              </a:tr>
              <a:tr h="2456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 4.7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https://github.com/OpenCover/opencover/releases/download/4.7.922/opencover.4.7.922.zip</a:t>
                      </a:r>
                      <a:endParaRPr lang="en-IN" sz="16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38082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97F24D-0127-4EF0-AD88-1EE7F353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48473"/>
              </p:ext>
            </p:extLst>
          </p:nvPr>
        </p:nvGraphicFramePr>
        <p:xfrm>
          <a:off x="1078921" y="5119696"/>
          <a:ext cx="10013952" cy="50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821">
                  <a:extLst>
                    <a:ext uri="{9D8B030D-6E8A-4147-A177-3AD203B41FA5}">
                      <a16:colId xmlns:a16="http://schemas.microsoft.com/office/drawing/2014/main" val="704956487"/>
                    </a:ext>
                  </a:extLst>
                </a:gridCol>
                <a:gridCol w="9062131">
                  <a:extLst>
                    <a:ext uri="{9D8B030D-6E8A-4147-A177-3AD203B41FA5}">
                      <a16:colId xmlns:a16="http://schemas.microsoft.com/office/drawing/2014/main" val="140392987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 4.5.2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https://github.com/danielpalme/ReportGenerator/releases/download/v3.1.2.0/ReportGenerator_3.1.2.0.zip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741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 4.7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https://github.com/danielpalme/ReportGenerator/releases/download/v4.2.5/ReportGenerator_4.2.5.zip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090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1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Cover &amp; Report generator – prerequisite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Prerequisite:</a:t>
            </a:r>
          </a:p>
          <a:p>
            <a:pPr lvl="1"/>
            <a:r>
              <a:rPr lang="en-US" dirty="0"/>
              <a:t>CPU 2GHZ or above, RAM  8GB or above</a:t>
            </a:r>
          </a:p>
          <a:p>
            <a:pPr lvl="1"/>
            <a:r>
              <a:rPr lang="en-US" dirty="0"/>
              <a:t>.NET 4.5.2 Framework or above</a:t>
            </a:r>
          </a:p>
          <a:p>
            <a:pPr lvl="1"/>
            <a:r>
              <a:rPr lang="en-US" dirty="0"/>
              <a:t>IIS Express With 32 Bit/64 Bit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422-6A9E-4782-AB73-5DD2B5A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pic>
        <p:nvPicPr>
          <p:cNvPr id="3074" name="Picture 1" descr="image002">
            <a:extLst>
              <a:ext uri="{FF2B5EF4-FFF2-40B4-BE49-F238E27FC236}">
                <a16:creationId xmlns:a16="http://schemas.microsoft.com/office/drawing/2014/main" id="{2EA5C538-1837-44B4-9241-4ACB956A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28" y="1869440"/>
            <a:ext cx="9468967" cy="480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94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990-9558-43F6-9F21-F9F30BD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63012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1417</TotalTime>
  <Words>311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Open cover</vt:lpstr>
      <vt:lpstr>Functional TEST Coverage Tools &amp; Why Open Cover</vt:lpstr>
      <vt:lpstr>Benefits of open cover - functional test coverage</vt:lpstr>
      <vt:lpstr>Open Cover &amp; Report generator Versions</vt:lpstr>
      <vt:lpstr>Open Cover &amp; Report generator – prerequisite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Anand Nandagiri(UST,IN)</dc:creator>
  <cp:lastModifiedBy>Anand Nandagiri(UST,IN)</cp:lastModifiedBy>
  <cp:revision>91</cp:revision>
  <dcterms:created xsi:type="dcterms:W3CDTF">2019-06-21T04:51:47Z</dcterms:created>
  <dcterms:modified xsi:type="dcterms:W3CDTF">2019-08-14T06:00:17Z</dcterms:modified>
</cp:coreProperties>
</file>