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6" r:id="rId5"/>
    <p:sldId id="258" r:id="rId6"/>
    <p:sldId id="260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3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2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8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7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50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33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3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4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4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indows_PowerShell" TargetMode="External"/><Relationship Id="rId3" Type="http://schemas.openxmlformats.org/officeDocument/2006/relationships/hyperlink" Target="https://en.wikipedia.org/wiki/Windows_Installer" TargetMode="External"/><Relationship Id="rId7" Type="http://schemas.openxmlformats.org/officeDocument/2006/relationships/hyperlink" Target="https://en.wikipedia.org/wiki/Windows_Management_Instrumentation" TargetMode="External"/><Relationship Id="rId2" Type="http://schemas.openxmlformats.org/officeDocument/2006/relationships/hyperlink" Target="https://en.wikipedia.org/wiki/WoW6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mote_Desktop_Connection" TargetMode="External"/><Relationship Id="rId5" Type="http://schemas.openxmlformats.org/officeDocument/2006/relationships/hyperlink" Target="https://en.wikipedia.org/wiki/Login" TargetMode="External"/><Relationship Id="rId10" Type="http://schemas.openxmlformats.org/officeDocument/2006/relationships/hyperlink" Target="https://en.wikipedia.org/wiki/VHD_(file_format)" TargetMode="External"/><Relationship Id="rId4" Type="http://schemas.openxmlformats.org/officeDocument/2006/relationships/hyperlink" Target="https://en.wikipedia.org/wiki/System_console" TargetMode="External"/><Relationship Id="rId9" Type="http://schemas.openxmlformats.org/officeDocument/2006/relationships/hyperlink" Target="https://en.wikipedia.org/wiki/Windows_Server_2016#cite_note-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windows-server-docs/get-started/powershell-on-nano-server" TargetMode="External"/><Relationship Id="rId2" Type="http://schemas.openxmlformats.org/officeDocument/2006/relationships/hyperlink" Target="https://msdn.microsoft.com/powershell/dsc/nanods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Nano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7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Create/Modify/Delete File/Folder</a:t>
            </a:r>
          </a:p>
          <a:p>
            <a:r>
              <a:rPr lang="en-US" dirty="0" smtClean="0"/>
              <a:t>Share Across User to access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Nano Server, which offers a minimal-footprint headless version of Windows Server. It excludes the graphical user interface, </a:t>
            </a:r>
            <a:r>
              <a:rPr lang="en-US" dirty="0">
                <a:hlinkClick r:id="rId2" tooltip="WoW64"/>
              </a:rPr>
              <a:t>WoW64</a:t>
            </a:r>
            <a:r>
              <a:rPr lang="en-US" dirty="0"/>
              <a:t> (support for 32-bit software) and </a:t>
            </a:r>
            <a:r>
              <a:rPr lang="en-US" dirty="0">
                <a:hlinkClick r:id="rId3" tooltip="Windows Installer"/>
              </a:rPr>
              <a:t>Windows Installer</a:t>
            </a:r>
            <a:r>
              <a:rPr lang="en-US" dirty="0"/>
              <a:t>. It does not support </a:t>
            </a:r>
            <a:r>
              <a:rPr lang="en-US" dirty="0">
                <a:hlinkClick r:id="rId4" tooltip="System console"/>
              </a:rPr>
              <a:t>console</a:t>
            </a:r>
            <a:r>
              <a:rPr lang="en-US" dirty="0"/>
              <a:t> </a:t>
            </a:r>
            <a:r>
              <a:rPr lang="en-US" dirty="0">
                <a:hlinkClick r:id="rId5" tooltip="Login"/>
              </a:rPr>
              <a:t>login</a:t>
            </a:r>
            <a:r>
              <a:rPr lang="en-US" dirty="0"/>
              <a:t>, either locally or via </a:t>
            </a:r>
            <a:r>
              <a:rPr lang="en-US" dirty="0">
                <a:hlinkClick r:id="rId6" tooltip="Remote Desktop Connection"/>
              </a:rPr>
              <a:t>Remote Desktop Connection</a:t>
            </a:r>
            <a:r>
              <a:rPr lang="en-US" dirty="0"/>
              <a:t>. All management is performed remotely via </a:t>
            </a:r>
            <a:r>
              <a:rPr lang="en-US" dirty="0">
                <a:hlinkClick r:id="rId7" tooltip="Windows Management Instrumentation"/>
              </a:rPr>
              <a:t>Windows Management Instrumentation</a:t>
            </a:r>
            <a:r>
              <a:rPr lang="en-US" dirty="0"/>
              <a:t> (WMI), </a:t>
            </a:r>
            <a:r>
              <a:rPr lang="en-US" dirty="0">
                <a:hlinkClick r:id="rId8" tooltip="Windows PowerShell"/>
              </a:rPr>
              <a:t>Windows PowerShell</a:t>
            </a:r>
            <a:r>
              <a:rPr lang="en-US" dirty="0"/>
              <a:t> and Remote Server Management Tools (a collection of web-based GUI and command line tools).</a:t>
            </a:r>
            <a:r>
              <a:rPr lang="en-US" baseline="30000" dirty="0">
                <a:hlinkClick r:id="rId9"/>
              </a:rPr>
              <a:t>[25]</a:t>
            </a:r>
            <a:r>
              <a:rPr lang="en-US" dirty="0"/>
              <a:t> However, in Technical Preview 5, Microsoft has re-added the ability to administer Nano Server locally through PowerShell. According to Microsoft engineer Jeffrey </a:t>
            </a:r>
            <a:r>
              <a:rPr lang="en-US" dirty="0" err="1"/>
              <a:t>Snover</a:t>
            </a:r>
            <a:r>
              <a:rPr lang="en-US" dirty="0"/>
              <a:t>, Nano Server has 93% lower </a:t>
            </a:r>
            <a:r>
              <a:rPr lang="en-US" dirty="0">
                <a:hlinkClick r:id="rId10" tooltip="VHD (file format)"/>
              </a:rPr>
              <a:t>VHD</a:t>
            </a:r>
            <a:r>
              <a:rPr lang="en-US" dirty="0"/>
              <a:t> size, 92% fewer critical security advisories, and 80% fewer reboots than Windows Serve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Removed Window Shell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Removed Internet Explorer</a:t>
            </a:r>
          </a:p>
          <a:p>
            <a:r>
              <a:rPr lang="en-US" dirty="0">
                <a:solidFill>
                  <a:schemeClr val="accent3"/>
                </a:solidFill>
              </a:rPr>
              <a:t>Removed </a:t>
            </a:r>
            <a:r>
              <a:rPr lang="en-US" dirty="0" smtClean="0">
                <a:solidFill>
                  <a:schemeClr val="accent3"/>
                </a:solidFill>
              </a:rPr>
              <a:t>Local GUI Management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Removed 32 Bit Support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Removed GDI and all Graphics Support (No Drivers Installed)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Remove Remote Desktop</a:t>
            </a:r>
          </a:p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WinLogon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Support PowerShell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7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nano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</a:t>
            </a:r>
          </a:p>
          <a:p>
            <a:r>
              <a:rPr lang="en-US" dirty="0" smtClean="0"/>
              <a:t>Lighter</a:t>
            </a:r>
          </a:p>
          <a:p>
            <a:r>
              <a:rPr lang="en-US" dirty="0" smtClean="0"/>
              <a:t>Faster Weight</a:t>
            </a:r>
          </a:p>
          <a:p>
            <a:r>
              <a:rPr lang="en-US" dirty="0" smtClean="0"/>
              <a:t>Consume few resources</a:t>
            </a:r>
          </a:p>
          <a:p>
            <a:r>
              <a:rPr lang="en-US" dirty="0" smtClean="0"/>
              <a:t>Can Add Customized Package</a:t>
            </a:r>
          </a:p>
          <a:p>
            <a:pPr lvl="1"/>
            <a:r>
              <a:rPr lang="en-US" dirty="0" smtClean="0"/>
              <a:t>IIS</a:t>
            </a:r>
          </a:p>
          <a:p>
            <a:pPr lvl="1"/>
            <a:r>
              <a:rPr lang="en-US" dirty="0" smtClean="0"/>
              <a:t>Hyper V-Support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5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1" y="1517994"/>
            <a:ext cx="10208157" cy="48994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21781" y="1661823"/>
            <a:ext cx="770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Nano Server 25% Smaller than Server with desktop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4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1" y="499938"/>
            <a:ext cx="10662699" cy="59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7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12191999" cy="1293028"/>
          </a:xfrm>
        </p:spPr>
        <p:txBody>
          <a:bodyPr/>
          <a:lstStyle/>
          <a:p>
            <a:r>
              <a:rPr lang="en-US" dirty="0"/>
              <a:t>Nano Server is ideal for a number of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"compute" host for Hyper-V virtual machines, either in clusters or not</a:t>
            </a:r>
          </a:p>
          <a:p>
            <a:r>
              <a:rPr lang="en-US" dirty="0"/>
              <a:t>As a storage host for Scale-Out File Server.</a:t>
            </a:r>
          </a:p>
          <a:p>
            <a:r>
              <a:rPr lang="en-US" dirty="0"/>
              <a:t>As a DNS server</a:t>
            </a:r>
          </a:p>
          <a:p>
            <a:r>
              <a:rPr lang="en-US" dirty="0"/>
              <a:t>As a web server running Internet Information Services (IIS)</a:t>
            </a:r>
          </a:p>
          <a:p>
            <a:r>
              <a:rPr lang="en-US" dirty="0"/>
              <a:t>As a host for applications that are developed using cloud application patterns and run in a container or virtual machine guest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12191999" cy="1293028"/>
          </a:xfrm>
        </p:spPr>
        <p:txBody>
          <a:bodyPr/>
          <a:lstStyle/>
          <a:p>
            <a:r>
              <a:rPr lang="en-US" dirty="0"/>
              <a:t>Nano Server </a:t>
            </a:r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Nano Server is "headless;" there is no local logon capability or graphical user interface.</a:t>
            </a:r>
          </a:p>
          <a:p>
            <a:r>
              <a:rPr lang="en-US" dirty="0"/>
              <a:t>Only 64-bit applications, tools, and agents are supported.</a:t>
            </a:r>
          </a:p>
          <a:p>
            <a:r>
              <a:rPr lang="en-US" dirty="0"/>
              <a:t>Nano Server cannot serve as an Active Directory domain controller.</a:t>
            </a:r>
          </a:p>
          <a:p>
            <a:r>
              <a:rPr lang="en-US" dirty="0"/>
              <a:t>Group Policy is not supported. However, you can use </a:t>
            </a:r>
            <a:r>
              <a:rPr lang="en-US" dirty="0">
                <a:hlinkClick r:id="rId2"/>
              </a:rPr>
              <a:t>Desired State Configuration</a:t>
            </a:r>
            <a:r>
              <a:rPr lang="en-US" dirty="0"/>
              <a:t> to apply settings at scale.</a:t>
            </a:r>
          </a:p>
          <a:p>
            <a:r>
              <a:rPr lang="en-US" dirty="0"/>
              <a:t>Nano Server cannot be configured to use a proxy server to access the internet.</a:t>
            </a:r>
          </a:p>
          <a:p>
            <a:r>
              <a:rPr lang="en-US" dirty="0"/>
              <a:t>NIC Teaming (specifically, load balancing and failover, or LBFO) is not supported. Switch-embedded teaming (SET) is supported instead.</a:t>
            </a:r>
          </a:p>
          <a:p>
            <a:r>
              <a:rPr lang="en-US" dirty="0"/>
              <a:t>System Center Configuration Manager and System Center Data Protection Manager are not supported.</a:t>
            </a:r>
          </a:p>
          <a:p>
            <a:r>
              <a:rPr lang="en-US" dirty="0"/>
              <a:t>Best Practices Analyzer (BPA) cmdlets and BPA integration with Server Manager are not supported.</a:t>
            </a:r>
          </a:p>
          <a:p>
            <a:r>
              <a:rPr lang="en-US" dirty="0"/>
              <a:t>The version of Windows PowerShell provided with Nano Server has important differences. For details, see </a:t>
            </a:r>
            <a:r>
              <a:rPr lang="en-US" dirty="0">
                <a:hlinkClick r:id="rId3"/>
              </a:rPr>
              <a:t>PowerShell on Nano Server</a:t>
            </a:r>
            <a:r>
              <a:rPr lang="en-US" dirty="0"/>
              <a:t>.</a:t>
            </a:r>
          </a:p>
          <a:p>
            <a:r>
              <a:rPr lang="en-US" dirty="0"/>
              <a:t>Nano Server is supported only on the Current Branch for Business (CBB) model--there is no Long-Term Servicing Branch (LTSB) release for Nano Server at this time. See the following subsection for more information.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9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</TotalTime>
  <Words>223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Nano Server</vt:lpstr>
      <vt:lpstr>File server</vt:lpstr>
      <vt:lpstr>What is nano server</vt:lpstr>
      <vt:lpstr>What is nano server</vt:lpstr>
      <vt:lpstr>Why nano server</vt:lpstr>
      <vt:lpstr>PowerPoint Presentation</vt:lpstr>
      <vt:lpstr>PowerPoint Presentation</vt:lpstr>
      <vt:lpstr>Nano Server is ideal for a number of scenarios</vt:lpstr>
      <vt:lpstr>Nano Server Limitation</vt:lpstr>
    </vt:vector>
  </TitlesOfParts>
  <Company>Dell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 Server</dc:title>
  <dc:creator>Nandagiri, Anand - Dell Team</dc:creator>
  <cp:lastModifiedBy>Nandagiri, Anand - Dell Team</cp:lastModifiedBy>
  <cp:revision>14</cp:revision>
  <dcterms:created xsi:type="dcterms:W3CDTF">2017-01-09T10:30:22Z</dcterms:created>
  <dcterms:modified xsi:type="dcterms:W3CDTF">2017-01-09T12:46:40Z</dcterms:modified>
</cp:coreProperties>
</file>