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C8EF0-ACB7-440E-9DD9-2C9A92DFE4D9}" v="90" dt="2025-01-06T05:43:20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63C8-516B-41CE-9F89-F9818465D8D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F184-8DAF-4154-92DF-D74882D7C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2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F184-8DAF-4154-92DF-D74882D7C21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5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F184-8DAF-4154-92DF-D74882D7C21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4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9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6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8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1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2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6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9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6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0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9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B74284-8F63-4EE1-8124-242BF19C515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5CC8FA-EE92-4105-B3D3-18F9CE35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F6D9-8C7B-046E-AD5F-CA97060C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668595"/>
            <a:ext cx="9320981" cy="198611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IBM</a:t>
            </a:r>
            <a:r>
              <a:rPr lang="en-US" b="1" dirty="0"/>
              <a:t> </a:t>
            </a:r>
            <a:r>
              <a:rPr lang="en-US" sz="3600" b="1" dirty="0" err="1"/>
              <a:t>SkillsBuild</a:t>
            </a:r>
            <a:r>
              <a:rPr lang="en-US" sz="3600" b="1" dirty="0"/>
              <a:t> Winter Certification Program on Data Analytics: Turning Data into Decisions using Python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B8550-DDE9-AC1A-3B46-B9EF19BFB6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2052" y="3736899"/>
            <a:ext cx="853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1.   Name : S Varshitha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2.   College Name : Sri Venkateswara College Of Engineering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3.   State : Andhra Pradesh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4.   Title of the Program : </a:t>
            </a:r>
            <a:r>
              <a:rPr lang="en-IN" dirty="0"/>
              <a:t>IBM </a:t>
            </a:r>
            <a:r>
              <a:rPr lang="en-IN" dirty="0" err="1"/>
              <a:t>SkillsBuild</a:t>
            </a:r>
            <a:r>
              <a:rPr lang="en-IN" dirty="0"/>
              <a:t> Winter Internship Program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3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5FFAD-E2AB-442F-E603-E579DD4523AF}"/>
              </a:ext>
            </a:extLst>
          </p:cNvPr>
          <p:cNvSpPr txBox="1"/>
          <p:nvPr/>
        </p:nvSpPr>
        <p:spPr>
          <a:xfrm>
            <a:off x="2969341" y="2184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Bivariate Analysis: Numerical vs. Categorical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408AA5-48D0-CFC1-FF33-A075B41E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884507"/>
            <a:ext cx="96606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to compare the distribution of a numerical variable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mpg (miles per gallon) across different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(cylinders).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sns.boxplot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y='mpg', data=data)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B9EC8-95D1-076B-4205-9D2FE5713C32}"/>
              </a:ext>
            </a:extLst>
          </p:cNvPr>
          <p:cNvSpPr txBox="1"/>
          <p:nvPr/>
        </p:nvSpPr>
        <p:spPr>
          <a:xfrm>
            <a:off x="353961" y="2181515"/>
            <a:ext cx="5240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Interpretation: </a:t>
            </a:r>
          </a:p>
          <a:p>
            <a:r>
              <a:rPr lang="en-IN" dirty="0"/>
              <a:t>The boxplot would show how miles per gallon (mpg) is distributed across different cylinder categories (</a:t>
            </a:r>
            <a:r>
              <a:rPr lang="en-IN" dirty="0" err="1"/>
              <a:t>cyl</a:t>
            </a:r>
            <a:r>
              <a:rPr lang="en-IN" dirty="0"/>
              <a:t>). It highlights the median, quartiles, and outliers, helping to see if certain cylinders are more fuel-efficient.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EE817-BBE2-5AEA-945A-CB0C936F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28" y="2288771"/>
            <a:ext cx="6096000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8615D-FBC9-3C93-79A4-9BB8C40FA68E}"/>
              </a:ext>
            </a:extLst>
          </p:cNvPr>
          <p:cNvSpPr txBox="1"/>
          <p:nvPr/>
        </p:nvSpPr>
        <p:spPr>
          <a:xfrm>
            <a:off x="2467897" y="2086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Bivariate Analysis: Categorical vs. Categorical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5FA5C-2652-8662-76F7-54C6022C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9" y="1046549"/>
            <a:ext cx="82756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the counts of different categories between two categorical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(transmission) vs.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(cylinders).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sns.countplot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(x='am', hue='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data=data)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C5590-3539-1AC1-7A2C-8EE2BE6C9CCC}"/>
              </a:ext>
            </a:extLst>
          </p:cNvPr>
          <p:cNvSpPr txBox="1"/>
          <p:nvPr/>
        </p:nvSpPr>
        <p:spPr>
          <a:xfrm>
            <a:off x="383459" y="3115580"/>
            <a:ext cx="44441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Interpretation:</a:t>
            </a:r>
          </a:p>
          <a:p>
            <a:r>
              <a:rPr lang="en-IN" sz="2000" b="1" dirty="0"/>
              <a:t> </a:t>
            </a:r>
            <a:r>
              <a:rPr lang="en-IN" dirty="0"/>
              <a:t>This plot shows the distribution of the number of cylinders (</a:t>
            </a:r>
            <a:r>
              <a:rPr lang="en-IN" dirty="0" err="1"/>
              <a:t>cyl</a:t>
            </a:r>
            <a:r>
              <a:rPr lang="en-IN" dirty="0"/>
              <a:t>) with respect to the # transmission type (am). It helps to see if the distribution of cylinder types is different for automatic versus manual transmissions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E6F2D-6C15-327A-3F4F-A443F74F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68" y="2047879"/>
            <a:ext cx="5850835" cy="4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1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468-533D-EB4A-6B37-29794674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E0F8-D9CB-315A-244C-D1C05D60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Assignment 1</a:t>
            </a:r>
            <a:r>
              <a:rPr lang="en-US" dirty="0"/>
              <a:t>: Set up </a:t>
            </a:r>
            <a:r>
              <a:rPr lang="en-US" b="1" dirty="0"/>
              <a:t>Anaconda</a:t>
            </a:r>
            <a:r>
              <a:rPr lang="en-US" dirty="0"/>
              <a:t> and used Python for </a:t>
            </a:r>
            <a:r>
              <a:rPr lang="en-US" b="1" dirty="0"/>
              <a:t>data analysis and visualization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Assignment 2</a:t>
            </a:r>
            <a:r>
              <a:rPr lang="en-US" dirty="0"/>
              <a:t>: Loaded </a:t>
            </a:r>
            <a:r>
              <a:rPr lang="en-US" b="1" dirty="0"/>
              <a:t>cars.csv</a:t>
            </a:r>
            <a:r>
              <a:rPr lang="en-US" dirty="0"/>
              <a:t>, calculated </a:t>
            </a:r>
            <a:r>
              <a:rPr lang="en-US" b="1" dirty="0"/>
              <a:t>summary statistics</a:t>
            </a:r>
            <a:r>
              <a:rPr lang="en-US" dirty="0"/>
              <a:t> (Mean, Median, Standard Deviation), and interpreted </a:t>
            </a:r>
            <a:r>
              <a:rPr lang="en-US" b="1" dirty="0"/>
              <a:t>25th and 75th percentiles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Assignment 3</a:t>
            </a:r>
            <a:r>
              <a:rPr lang="en-US" dirty="0"/>
              <a:t>: Visualized data using </a:t>
            </a:r>
            <a:r>
              <a:rPr lang="en-US" b="1" dirty="0"/>
              <a:t>histograms</a:t>
            </a:r>
            <a:r>
              <a:rPr lang="en-US" dirty="0"/>
              <a:t>, </a:t>
            </a:r>
            <a:r>
              <a:rPr lang="en-US" b="1" dirty="0"/>
              <a:t>boxplots</a:t>
            </a:r>
            <a:r>
              <a:rPr lang="en-US" dirty="0"/>
              <a:t>, and </a:t>
            </a:r>
            <a:r>
              <a:rPr lang="en-US" b="1" dirty="0" err="1"/>
              <a:t>barplots</a:t>
            </a:r>
            <a:r>
              <a:rPr lang="en-US" dirty="0"/>
              <a:t> for different variable types and conducted </a:t>
            </a:r>
            <a:r>
              <a:rPr lang="en-US" b="1" dirty="0"/>
              <a:t>bivariate analysis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Analyzing and visualizing data aids in identifying trends and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Understanding correct plot types is essential for effective </a:t>
            </a:r>
            <a:r>
              <a:rPr lang="en-US" b="1" dirty="0"/>
              <a:t>data interpretation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Learnings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Gained practical experience in </a:t>
            </a:r>
            <a:r>
              <a:rPr lang="en-US" b="1" dirty="0"/>
              <a:t>data exploration</a:t>
            </a:r>
            <a:r>
              <a:rPr lang="en-US" dirty="0"/>
              <a:t>, </a:t>
            </a:r>
            <a:r>
              <a:rPr lang="en-US" b="1" dirty="0"/>
              <a:t>statistical analysis</a:t>
            </a:r>
            <a:r>
              <a:rPr lang="en-US" dirty="0"/>
              <a:t>, and </a:t>
            </a:r>
            <a:r>
              <a:rPr lang="en-US" b="1" dirty="0"/>
              <a:t>visualization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1C4-2523-A4AD-81A3-6BE268F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Assignment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EAE16-3871-1B94-9F99-8A70BCA8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2493399"/>
            <a:ext cx="6676103" cy="384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3209-917A-094E-5605-090885C1D331}"/>
              </a:ext>
            </a:extLst>
          </p:cNvPr>
          <p:cNvSpPr txBox="1"/>
          <p:nvPr/>
        </p:nvSpPr>
        <p:spPr>
          <a:xfrm>
            <a:off x="7600335" y="2743200"/>
            <a:ext cx="44638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Anaconda is an open-source distribution of Python and R, primarily used for scientific computing, data analysis, and machine learning. It comes with a package manager, </a:t>
            </a:r>
            <a:r>
              <a:rPr lang="en-US" dirty="0" err="1"/>
              <a:t>Conda</a:t>
            </a:r>
            <a:r>
              <a:rPr lang="en-US" dirty="0"/>
              <a:t>, which simplifies package installation, environment management,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1977-19C2-040D-DF22-B4508D6D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80" y="806519"/>
            <a:ext cx="8761413" cy="706964"/>
          </a:xfrm>
        </p:spPr>
        <p:txBody>
          <a:bodyPr/>
          <a:lstStyle/>
          <a:p>
            <a:r>
              <a:rPr lang="en-IN" b="1" dirty="0"/>
              <a:t> Assignment 2</a:t>
            </a:r>
            <a:r>
              <a:rPr lang="en-US" dirty="0"/>
              <a:t> : Data Analysis of          </a:t>
            </a:r>
            <a:br>
              <a:rPr lang="en-US" dirty="0"/>
            </a:br>
            <a:r>
              <a:rPr lang="en-US" dirty="0"/>
              <a:t>"cars.csv" Dataset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E0F00-BB1C-9FFE-A630-24028E706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2785177"/>
            <a:ext cx="95283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 the "cars.csv" data file into Python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pandas as pd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path_to_your_file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/cars.csv')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09C0B2-7E81-F4D4-9B43-E448AF03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4372440"/>
            <a:ext cx="107269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Shape of the Dataset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the number of rows and columns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print(data.shape)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9290C-0B82-55D9-FF06-BB2589FB4647}"/>
              </a:ext>
            </a:extLst>
          </p:cNvPr>
          <p:cNvSpPr txBox="1"/>
          <p:nvPr/>
        </p:nvSpPr>
        <p:spPr>
          <a:xfrm>
            <a:off x="452284" y="2490576"/>
            <a:ext cx="442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E3E11-A0EF-7DBC-0828-7B21F235AE45}"/>
              </a:ext>
            </a:extLst>
          </p:cNvPr>
          <p:cNvSpPr txBox="1"/>
          <p:nvPr/>
        </p:nvSpPr>
        <p:spPr>
          <a:xfrm>
            <a:off x="540774" y="4077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766478-C912-768E-02C6-18AEF3A4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1" y="-98040"/>
            <a:ext cx="102845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3:Calculate Summary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 summary statistics such as Mean, Median, and Standard Deviation for numerical columns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summary_stats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data.describe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summary_stats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260D4-2076-27DA-D515-3E55C5E1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1926782"/>
            <a:ext cx="117888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4: Interpretation of the 25th and 75th Percentiles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Instructions: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Summary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First, load the dataset and use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data.describe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generate the summary statistics. This will provide the 25th and 75th percentiles.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78AC5-021E-F8AD-46CD-418F6C60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4075751"/>
            <a:ext cx="117888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pandas as pd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path_to_your_file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/cars.csv’)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summary_stats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data.describe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summary_stats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2.Identify the 25th and 75th Percentiles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summary statistics output, you will find rows labeled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These represent the 25th and 75th percentiles for each numerical column in your dataset.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2D0ABA-3D0B-C361-A711-62D133F4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64425"/>
              </p:ext>
            </p:extLst>
          </p:nvPr>
        </p:nvGraphicFramePr>
        <p:xfrm>
          <a:off x="609600" y="727588"/>
          <a:ext cx="9550400" cy="228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3210891839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49428077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108842107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5064019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25753198"/>
                    </a:ext>
                  </a:extLst>
                </a:gridCol>
              </a:tblGrid>
              <a:tr h="3758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cylinders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horsepower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29348"/>
                  </a:ext>
                </a:extLst>
              </a:tr>
              <a:tr h="381051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26413"/>
                  </a:ext>
                </a:extLst>
              </a:tr>
              <a:tr h="381051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98065"/>
                  </a:ext>
                </a:extLst>
              </a:tr>
              <a:tr h="381051"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174682"/>
                  </a:ext>
                </a:extLst>
              </a:tr>
              <a:tr h="381051"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28618"/>
                  </a:ext>
                </a:extLst>
              </a:tr>
              <a:tr h="381051">
                <a:tc>
                  <a:txBody>
                    <a:bodyPr/>
                    <a:lstStyle/>
                    <a:p>
                      <a:r>
                        <a:rPr lang="en-IN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1975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35F5188-AF31-96AD-BF8F-62644582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3098388"/>
            <a:ext cx="120346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25th Percentile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(Q1): This is the value below 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data points lie. It indicates the lower boundary of the dataset and can be used to identify the lower range of values in a distribution.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interpretation: For the column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25th percentile is 17.0, meaning that 25% of the cars in the dataset have a miles-per-gallon (mpg) value below 17.0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75th Percentile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(Q3): This is the value below 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data points lie. It indicates the upper boundary of the lower range of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interpretation: For the column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mpg, the 75th percentile is 29.0, meaning that 75% of the cars in the dataset have an mpg value below 29.0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92EB-46A9-3C95-F3FE-7B4311E3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Assignment 3 (Data Visualization):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30CB75-5215-5876-2319-DCCC4E3A8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606" y="2941865"/>
            <a:ext cx="1073682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Variables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Variables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Represent continuous data (e.g., height, weight, price).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Represent discrete categories (e.g., city, product type, gender).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Suitable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Best for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Bivariate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different variable types,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vs. Numerical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vs. Categorical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vs. Categorical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7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A2E996-0EF4-DE0C-092E-8B02A7A1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406" y="387615"/>
            <a:ext cx="681641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Numerical Variables for Histograms &amp; Boxplots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E114D-D2F9-DD49-D638-96F8F5C2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4" y="1064723"/>
            <a:ext cx="89473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for visualizing the distribution of a numerical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Visualizing the distribution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miles per gallon).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for showing the spread of a numerical variable and detecting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Comparing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mpg across different categories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(cylinders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47E60-3680-782A-B21F-4A578483598B}"/>
              </a:ext>
            </a:extLst>
          </p:cNvPr>
          <p:cNvSpPr txBox="1"/>
          <p:nvPr/>
        </p:nvSpPr>
        <p:spPr>
          <a:xfrm>
            <a:off x="1130709" y="3311491"/>
            <a:ext cx="7944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sns.boxplot</a:t>
            </a:r>
            <a:r>
              <a:rPr lang="en-IN" dirty="0"/>
              <a:t>(x='</a:t>
            </a:r>
            <a:r>
              <a:rPr lang="en-IN" dirty="0" err="1"/>
              <a:t>cyl</a:t>
            </a:r>
            <a:r>
              <a:rPr lang="en-IN" dirty="0"/>
              <a:t>', y='mpg', data=data)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674DA-BFE3-B702-D580-9656F04E3178}"/>
              </a:ext>
            </a:extLst>
          </p:cNvPr>
          <p:cNvSpPr txBox="1"/>
          <p:nvPr/>
        </p:nvSpPr>
        <p:spPr>
          <a:xfrm>
            <a:off x="1209367" y="2849826"/>
            <a:ext cx="6078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sns.displot</a:t>
            </a:r>
            <a:r>
              <a:rPr lang="en-IN" dirty="0"/>
              <a:t>(data['mpg'],bins=5);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5CC6AF-830C-EB8F-49B6-9956F064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22" y="3881844"/>
            <a:ext cx="3369984" cy="2948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FF0893-FB0F-A58A-1DAD-BD2FDD43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2323"/>
            <a:ext cx="3296590" cy="29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F1987-1809-2663-D401-BD13F5E1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484" y="153060"/>
            <a:ext cx="508838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Using Categorical Variables for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Barplots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4BE81-9290-062A-25E3-62B072ED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854163"/>
            <a:ext cx="7642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the count or average of a numerical variable for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Show average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transmission type (am).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sns.barplot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(x='am', y='mpg', data=data)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F100-6A73-4C84-6059-26965F6E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91" y="1956620"/>
            <a:ext cx="4926480" cy="42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85553-85D7-0135-D298-FEE0DA353487}"/>
              </a:ext>
            </a:extLst>
          </p:cNvPr>
          <p:cNvSpPr txBox="1"/>
          <p:nvPr/>
        </p:nvSpPr>
        <p:spPr>
          <a:xfrm>
            <a:off x="2762865" y="2282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Bivariate Analysis: Numerical vs. Numerical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81CBCD-132F-C97F-5AF8-AB67C0A4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74" y="599391"/>
            <a:ext cx="727955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the relationship between two numerical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(weight) vs.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(miles per gallon).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sns.scatterplot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y='mpg', data=data)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sns.lmplot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(x=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,y =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mpg",data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data,fit_reg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6931E-8F12-81E8-0D4B-170B3A418BD8}"/>
              </a:ext>
            </a:extLst>
          </p:cNvPr>
          <p:cNvSpPr txBox="1"/>
          <p:nvPr/>
        </p:nvSpPr>
        <p:spPr>
          <a:xfrm>
            <a:off x="639097" y="2966854"/>
            <a:ext cx="40213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The scatterplot would reveal the relationship between weight (</a:t>
            </a:r>
            <a:r>
              <a:rPr lang="en-IN" sz="1400" dirty="0" err="1"/>
              <a:t>wt</a:t>
            </a:r>
            <a:r>
              <a:rPr lang="en-IN" sz="1400" dirty="0"/>
              <a:t>) and miles per gallon (mpg). A negative correlation might suggest that heavier cars tend to have lower miles per gallon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1340F-2093-97EB-BBA2-4A1FE170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15" y="3113499"/>
            <a:ext cx="2824401" cy="3215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43A01-5A26-058D-632D-F5BFFC45C689}"/>
              </a:ext>
            </a:extLst>
          </p:cNvPr>
          <p:cNvSpPr txBox="1"/>
          <p:nvPr/>
        </p:nvSpPr>
        <p:spPr>
          <a:xfrm>
            <a:off x="845574" y="2597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Interpretation</a:t>
            </a:r>
            <a:r>
              <a:rPr lang="en-IN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986EBA-677E-20A5-8D0A-630C041D0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20" y="3195271"/>
            <a:ext cx="3120511" cy="3215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105706-99F9-9FC9-5E0F-044F5D584015}"/>
              </a:ext>
            </a:extLst>
          </p:cNvPr>
          <p:cNvSpPr txBox="1"/>
          <p:nvPr/>
        </p:nvSpPr>
        <p:spPr>
          <a:xfrm>
            <a:off x="639097" y="4213348"/>
            <a:ext cx="3762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The plot reveals a negative correlation between car weight (</a:t>
            </a:r>
            <a:r>
              <a:rPr lang="en-IN" sz="1200" dirty="0" err="1"/>
              <a:t>wt</a:t>
            </a:r>
            <a:r>
              <a:rPr lang="en-IN" sz="1200" dirty="0"/>
              <a:t>) and miles per gallon (mpg), meaning as the weight of the car increases, its fuel efficiency (mpg) tends to decrease . The fitted regression line provides a visual representation of this trend, with a downward slope indicating that heavier cars are generally less fuel-efficient.</a:t>
            </a:r>
          </a:p>
        </p:txBody>
      </p:sp>
    </p:spTree>
    <p:extLst>
      <p:ext uri="{BB962C8B-B14F-4D97-AF65-F5344CB8AC3E}">
        <p14:creationId xmlns:p14="http://schemas.microsoft.com/office/powerpoint/2010/main" val="1641459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1228</Words>
  <Application>Microsoft Office PowerPoint</Application>
  <PresentationFormat>Widescreen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Century Gothic</vt:lpstr>
      <vt:lpstr>Wingdings 3</vt:lpstr>
      <vt:lpstr>Ion Boardroom</vt:lpstr>
      <vt:lpstr>IBM SkillsBuild Winter Certification Program on Data Analytics: Turning Data into Decisions using Python</vt:lpstr>
      <vt:lpstr>                     Assignment 1</vt:lpstr>
      <vt:lpstr> Assignment 2 : Data Analysis of           "cars.csv" Dataset </vt:lpstr>
      <vt:lpstr>PowerPoint Presentation</vt:lpstr>
      <vt:lpstr>PowerPoint Presentation</vt:lpstr>
      <vt:lpstr>Assignment 3 (Data Visualization):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Sadhala</dc:creator>
  <cp:lastModifiedBy>Varshitha Sadhala</cp:lastModifiedBy>
  <cp:revision>2</cp:revision>
  <dcterms:created xsi:type="dcterms:W3CDTF">2025-01-06T04:18:41Z</dcterms:created>
  <dcterms:modified xsi:type="dcterms:W3CDTF">2025-01-06T05:47:13Z</dcterms:modified>
</cp:coreProperties>
</file>