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8" r:id="rId4"/>
    <p:sldId id="260" r:id="rId5"/>
    <p:sldId id="269" r:id="rId6"/>
    <p:sldId id="261" r:id="rId7"/>
    <p:sldId id="262" r:id="rId8"/>
    <p:sldId id="264" r:id="rId9"/>
    <p:sldId id="265" r:id="rId10"/>
    <p:sldId id="266" r:id="rId11"/>
    <p:sldId id="272" r:id="rId12"/>
    <p:sldId id="273" r:id="rId13"/>
    <p:sldId id="274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591" autoAdjust="0"/>
  </p:normalViewPr>
  <p:slideViewPr>
    <p:cSldViewPr snapToGrid="0">
      <p:cViewPr>
        <p:scale>
          <a:sx n="64" d="100"/>
          <a:sy n="64" d="100"/>
        </p:scale>
        <p:origin x="7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0D8278-BE21-4867-B8CB-DA9820560AA5}" type="doc">
      <dgm:prSet loTypeId="urn:microsoft.com/office/officeart/2018/2/layout/IconCircle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548F96F-CA38-4824-87CA-D7D6B682CB66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600" dirty="0">
              <a:solidFill>
                <a:schemeClr val="tx2">
                  <a:lumMod val="50000"/>
                  <a:lumOff val="50000"/>
                </a:schemeClr>
              </a:solidFill>
              <a:latin typeface="Algerian" panose="04020705040A02060702" pitchFamily="82" charset="0"/>
            </a:rPr>
            <a:t>Objective</a:t>
          </a:r>
        </a:p>
      </dgm:t>
    </dgm:pt>
    <dgm:pt modelId="{8CBED4AB-8C74-43A4-B5FF-8B49C89CD67A}" type="parTrans" cxnId="{F51FEFCC-BE5E-47F1-BF6B-5D47FDA6AC3E}">
      <dgm:prSet/>
      <dgm:spPr/>
      <dgm:t>
        <a:bodyPr/>
        <a:lstStyle/>
        <a:p>
          <a:endParaRPr lang="en-US"/>
        </a:p>
      </dgm:t>
    </dgm:pt>
    <dgm:pt modelId="{000A1EDD-2CA9-46BB-9AA4-5926B6912876}" type="sibTrans" cxnId="{F51FEFCC-BE5E-47F1-BF6B-5D47FDA6AC3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3090372-578D-4759-B975-B45545E5B669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600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rPr>
            <a:t>Goal</a:t>
          </a:r>
        </a:p>
      </dgm:t>
    </dgm:pt>
    <dgm:pt modelId="{6D6F53A2-89DD-4733-A91C-7320D3603249}" type="parTrans" cxnId="{93B02CCB-03BA-49FB-B6F4-C1BAF7C5E830}">
      <dgm:prSet/>
      <dgm:spPr/>
      <dgm:t>
        <a:bodyPr/>
        <a:lstStyle/>
        <a:p>
          <a:endParaRPr lang="en-US"/>
        </a:p>
      </dgm:t>
    </dgm:pt>
    <dgm:pt modelId="{FAC64B9A-7A41-4E35-91AB-A3A51C2B5C6A}" type="sibTrans" cxnId="{93B02CCB-03BA-49FB-B6F4-C1BAF7C5E83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1BF7548-4DBD-4ABD-983E-1C4E295D1BA3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600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rPr>
            <a:t>Methodology</a:t>
          </a:r>
        </a:p>
      </dgm:t>
    </dgm:pt>
    <dgm:pt modelId="{2C074A88-08C4-4027-968A-DC2DFA450D85}" type="parTrans" cxnId="{755791C0-C062-45D6-808D-A2885BC43291}">
      <dgm:prSet/>
      <dgm:spPr/>
      <dgm:t>
        <a:bodyPr/>
        <a:lstStyle/>
        <a:p>
          <a:endParaRPr lang="en-US"/>
        </a:p>
      </dgm:t>
    </dgm:pt>
    <dgm:pt modelId="{97227F2A-1AF6-4CB9-ABF0-EB1B174D6DCA}" type="sibTrans" cxnId="{755791C0-C062-45D6-808D-A2885BC43291}">
      <dgm:prSet/>
      <dgm:spPr/>
      <dgm:t>
        <a:bodyPr/>
        <a:lstStyle/>
        <a:p>
          <a:endParaRPr lang="en-US"/>
        </a:p>
      </dgm:t>
    </dgm:pt>
    <dgm:pt modelId="{0B637647-6993-41DD-82F1-EA0769978A8F}" type="pres">
      <dgm:prSet presAssocID="{660D8278-BE21-4867-B8CB-DA9820560AA5}" presName="root" presStyleCnt="0">
        <dgm:presLayoutVars>
          <dgm:dir/>
          <dgm:resizeHandles val="exact"/>
        </dgm:presLayoutVars>
      </dgm:prSet>
      <dgm:spPr/>
    </dgm:pt>
    <dgm:pt modelId="{AFCBC3E0-81E6-4E9C-B941-BA419C29288E}" type="pres">
      <dgm:prSet presAssocID="{660D8278-BE21-4867-B8CB-DA9820560AA5}" presName="container" presStyleCnt="0">
        <dgm:presLayoutVars>
          <dgm:dir/>
          <dgm:resizeHandles val="exact"/>
        </dgm:presLayoutVars>
      </dgm:prSet>
      <dgm:spPr/>
    </dgm:pt>
    <dgm:pt modelId="{0656CF78-E7B9-47A1-8BEF-EFEFE242903E}" type="pres">
      <dgm:prSet presAssocID="{6548F96F-CA38-4824-87CA-D7D6B682CB66}" presName="compNode" presStyleCnt="0"/>
      <dgm:spPr/>
    </dgm:pt>
    <dgm:pt modelId="{24E5341E-59F0-4699-9355-287025B6B900}" type="pres">
      <dgm:prSet presAssocID="{6548F96F-CA38-4824-87CA-D7D6B682CB66}" presName="iconBgRect" presStyleLbl="bgShp" presStyleIdx="0" presStyleCnt="3" custLinFactNeighborX="94220" custLinFactNeighborY="-5065"/>
      <dgm:spPr/>
    </dgm:pt>
    <dgm:pt modelId="{1EF2DD4C-EFAA-427C-8C9A-6E187EBF85ED}" type="pres">
      <dgm:prSet presAssocID="{6548F96F-CA38-4824-87CA-D7D6B682CB66}" presName="iconRect" presStyleLbl="node1" presStyleIdx="0" presStyleCnt="3" custLinFactX="55463" custLinFactNeighborX="100000" custLinFactNeighborY="-318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 with solid fill"/>
        </a:ext>
      </dgm:extLst>
    </dgm:pt>
    <dgm:pt modelId="{799A4EDF-FAA0-4A31-8879-E3DA7E52557D}" type="pres">
      <dgm:prSet presAssocID="{6548F96F-CA38-4824-87CA-D7D6B682CB66}" presName="spaceRect" presStyleCnt="0"/>
      <dgm:spPr/>
    </dgm:pt>
    <dgm:pt modelId="{F881C643-D571-457E-8BA8-BAFEE9D49B93}" type="pres">
      <dgm:prSet presAssocID="{6548F96F-CA38-4824-87CA-D7D6B682CB66}" presName="textRect" presStyleLbl="revTx" presStyleIdx="0" presStyleCnt="3" custScaleY="35858" custLinFactNeighborX="-36679" custLinFactNeighborY="59774">
        <dgm:presLayoutVars>
          <dgm:chMax val="1"/>
          <dgm:chPref val="1"/>
        </dgm:presLayoutVars>
      </dgm:prSet>
      <dgm:spPr/>
    </dgm:pt>
    <dgm:pt modelId="{8D1BFC6E-1A7A-4EE6-B343-9758A276F683}" type="pres">
      <dgm:prSet presAssocID="{000A1EDD-2CA9-46BB-9AA4-5926B6912876}" presName="sibTrans" presStyleLbl="sibTrans2D1" presStyleIdx="0" presStyleCnt="0"/>
      <dgm:spPr/>
    </dgm:pt>
    <dgm:pt modelId="{17ADA040-CC1B-4687-BDD5-230A881F6B5D}" type="pres">
      <dgm:prSet presAssocID="{23090372-578D-4759-B975-B45545E5B669}" presName="compNode" presStyleCnt="0"/>
      <dgm:spPr/>
    </dgm:pt>
    <dgm:pt modelId="{F8C1BCBC-3A8D-47A5-A9A0-97A4EDE36E21}" type="pres">
      <dgm:prSet presAssocID="{23090372-578D-4759-B975-B45545E5B669}" presName="iconBgRect" presStyleLbl="bgShp" presStyleIdx="1" presStyleCnt="3" custLinFactX="2326" custLinFactNeighborX="100000" custLinFactNeighborY="-5065"/>
      <dgm:spPr/>
    </dgm:pt>
    <dgm:pt modelId="{86E1B64C-A802-4ED5-AFE1-2412B38C581D}" type="pres">
      <dgm:prSet presAssocID="{23090372-578D-4759-B975-B45545E5B669}" presName="iconRect" presStyleLbl="node1" presStyleIdx="1" presStyleCnt="3" custLinFactX="76423" custLinFactNeighborX="100000" custLinFactNeighborY="-873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3E911C4-F527-40F1-B24C-D2AAA4104E78}" type="pres">
      <dgm:prSet presAssocID="{23090372-578D-4759-B975-B45545E5B669}" presName="spaceRect" presStyleCnt="0"/>
      <dgm:spPr/>
    </dgm:pt>
    <dgm:pt modelId="{D6082653-72C9-45C4-B3B8-FF391863AF09}" type="pres">
      <dgm:prSet presAssocID="{23090372-578D-4759-B975-B45545E5B669}" presName="textRect" presStyleLbl="revTx" presStyleIdx="1" presStyleCnt="3" custScaleY="39113" custLinFactNeighborX="-33622" custLinFactNeighborY="66867">
        <dgm:presLayoutVars>
          <dgm:chMax val="1"/>
          <dgm:chPref val="1"/>
        </dgm:presLayoutVars>
      </dgm:prSet>
      <dgm:spPr/>
    </dgm:pt>
    <dgm:pt modelId="{C6714725-B185-4DA7-B0CC-FFBF2B071D5B}" type="pres">
      <dgm:prSet presAssocID="{FAC64B9A-7A41-4E35-91AB-A3A51C2B5C6A}" presName="sibTrans" presStyleLbl="sibTrans2D1" presStyleIdx="0" presStyleCnt="0"/>
      <dgm:spPr/>
    </dgm:pt>
    <dgm:pt modelId="{37D5B998-F862-4774-B55A-017A42B63B54}" type="pres">
      <dgm:prSet presAssocID="{C1BF7548-4DBD-4ABD-983E-1C4E295D1BA3}" presName="compNode" presStyleCnt="0"/>
      <dgm:spPr/>
    </dgm:pt>
    <dgm:pt modelId="{1643F0F1-E387-4E78-8A31-CA2284914211}" type="pres">
      <dgm:prSet presAssocID="{C1BF7548-4DBD-4ABD-983E-1C4E295D1BA3}" presName="iconBgRect" presStyleLbl="bgShp" presStyleIdx="2" presStyleCnt="3" custLinFactNeighborX="72945"/>
      <dgm:spPr/>
    </dgm:pt>
    <dgm:pt modelId="{E45DCA8B-FE3A-4A56-85F1-1845B7F795CA}" type="pres">
      <dgm:prSet presAssocID="{C1BF7548-4DBD-4ABD-983E-1C4E295D1BA3}" presName="iconRect" presStyleLbl="node1" presStyleIdx="2" presStyleCnt="3" custLinFactX="25766" custLinFactNeighborX="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A3AADF22-70C0-4FEB-8EEA-B5DC91B89A7F}" type="pres">
      <dgm:prSet presAssocID="{C1BF7548-4DBD-4ABD-983E-1C4E295D1BA3}" presName="spaceRect" presStyleCnt="0"/>
      <dgm:spPr/>
    </dgm:pt>
    <dgm:pt modelId="{29A0121E-80BB-4988-B4F2-63725DA0786F}" type="pres">
      <dgm:prSet presAssocID="{C1BF7548-4DBD-4ABD-983E-1C4E295D1BA3}" presName="textRect" presStyleLbl="revTx" presStyleIdx="2" presStyleCnt="3" custScaleY="50041" custLinFactNeighborX="-44700" custLinFactNeighborY="78010">
        <dgm:presLayoutVars>
          <dgm:chMax val="1"/>
          <dgm:chPref val="1"/>
        </dgm:presLayoutVars>
      </dgm:prSet>
      <dgm:spPr/>
    </dgm:pt>
  </dgm:ptLst>
  <dgm:cxnLst>
    <dgm:cxn modelId="{72AE1A04-38FD-43FC-A5C3-2FF55BA12922}" type="presOf" srcId="{660D8278-BE21-4867-B8CB-DA9820560AA5}" destId="{0B637647-6993-41DD-82F1-EA0769978A8F}" srcOrd="0" destOrd="0" presId="urn:microsoft.com/office/officeart/2018/2/layout/IconCircleList"/>
    <dgm:cxn modelId="{D53A5321-628A-4FE8-8094-7F47AFB147BD}" type="presOf" srcId="{000A1EDD-2CA9-46BB-9AA4-5926B6912876}" destId="{8D1BFC6E-1A7A-4EE6-B343-9758A276F683}" srcOrd="0" destOrd="0" presId="urn:microsoft.com/office/officeart/2018/2/layout/IconCircleList"/>
    <dgm:cxn modelId="{6BA32D39-81E3-4479-AF4C-6CF079431D63}" type="presOf" srcId="{FAC64B9A-7A41-4E35-91AB-A3A51C2B5C6A}" destId="{C6714725-B185-4DA7-B0CC-FFBF2B071D5B}" srcOrd="0" destOrd="0" presId="urn:microsoft.com/office/officeart/2018/2/layout/IconCircleList"/>
    <dgm:cxn modelId="{8A18E73E-341D-4A3C-915E-783282E34984}" type="presOf" srcId="{6548F96F-CA38-4824-87CA-D7D6B682CB66}" destId="{F881C643-D571-457E-8BA8-BAFEE9D49B93}" srcOrd="0" destOrd="0" presId="urn:microsoft.com/office/officeart/2018/2/layout/IconCircleList"/>
    <dgm:cxn modelId="{186CCD5F-8DE8-47FC-ADAD-722B70785318}" type="presOf" srcId="{23090372-578D-4759-B975-B45545E5B669}" destId="{D6082653-72C9-45C4-B3B8-FF391863AF09}" srcOrd="0" destOrd="0" presId="urn:microsoft.com/office/officeart/2018/2/layout/IconCircleList"/>
    <dgm:cxn modelId="{755791C0-C062-45D6-808D-A2885BC43291}" srcId="{660D8278-BE21-4867-B8CB-DA9820560AA5}" destId="{C1BF7548-4DBD-4ABD-983E-1C4E295D1BA3}" srcOrd="2" destOrd="0" parTransId="{2C074A88-08C4-4027-968A-DC2DFA450D85}" sibTransId="{97227F2A-1AF6-4CB9-ABF0-EB1B174D6DCA}"/>
    <dgm:cxn modelId="{93B02CCB-03BA-49FB-B6F4-C1BAF7C5E830}" srcId="{660D8278-BE21-4867-B8CB-DA9820560AA5}" destId="{23090372-578D-4759-B975-B45545E5B669}" srcOrd="1" destOrd="0" parTransId="{6D6F53A2-89DD-4733-A91C-7320D3603249}" sibTransId="{FAC64B9A-7A41-4E35-91AB-A3A51C2B5C6A}"/>
    <dgm:cxn modelId="{F51FEFCC-BE5E-47F1-BF6B-5D47FDA6AC3E}" srcId="{660D8278-BE21-4867-B8CB-DA9820560AA5}" destId="{6548F96F-CA38-4824-87CA-D7D6B682CB66}" srcOrd="0" destOrd="0" parTransId="{8CBED4AB-8C74-43A4-B5FF-8B49C89CD67A}" sibTransId="{000A1EDD-2CA9-46BB-9AA4-5926B6912876}"/>
    <dgm:cxn modelId="{509730FA-9123-4D7B-A975-D7A243733F62}" type="presOf" srcId="{C1BF7548-4DBD-4ABD-983E-1C4E295D1BA3}" destId="{29A0121E-80BB-4988-B4F2-63725DA0786F}" srcOrd="0" destOrd="0" presId="urn:microsoft.com/office/officeart/2018/2/layout/IconCircleList"/>
    <dgm:cxn modelId="{B897904A-DCD3-476B-8AF9-A7617F021849}" type="presParOf" srcId="{0B637647-6993-41DD-82F1-EA0769978A8F}" destId="{AFCBC3E0-81E6-4E9C-B941-BA419C29288E}" srcOrd="0" destOrd="0" presId="urn:microsoft.com/office/officeart/2018/2/layout/IconCircleList"/>
    <dgm:cxn modelId="{3FFF25A1-D644-4A02-AF89-BAA17A28A454}" type="presParOf" srcId="{AFCBC3E0-81E6-4E9C-B941-BA419C29288E}" destId="{0656CF78-E7B9-47A1-8BEF-EFEFE242903E}" srcOrd="0" destOrd="0" presId="urn:microsoft.com/office/officeart/2018/2/layout/IconCircleList"/>
    <dgm:cxn modelId="{C6E91366-138C-4733-A4D7-958A5F788708}" type="presParOf" srcId="{0656CF78-E7B9-47A1-8BEF-EFEFE242903E}" destId="{24E5341E-59F0-4699-9355-287025B6B900}" srcOrd="0" destOrd="0" presId="urn:microsoft.com/office/officeart/2018/2/layout/IconCircleList"/>
    <dgm:cxn modelId="{754D26E9-CFB7-4216-B3AE-1852C5965EF5}" type="presParOf" srcId="{0656CF78-E7B9-47A1-8BEF-EFEFE242903E}" destId="{1EF2DD4C-EFAA-427C-8C9A-6E187EBF85ED}" srcOrd="1" destOrd="0" presId="urn:microsoft.com/office/officeart/2018/2/layout/IconCircleList"/>
    <dgm:cxn modelId="{9D2EA2D2-9432-469C-AB71-7D11D21C4F41}" type="presParOf" srcId="{0656CF78-E7B9-47A1-8BEF-EFEFE242903E}" destId="{799A4EDF-FAA0-4A31-8879-E3DA7E52557D}" srcOrd="2" destOrd="0" presId="urn:microsoft.com/office/officeart/2018/2/layout/IconCircleList"/>
    <dgm:cxn modelId="{8F41331A-BF46-4CFB-A18A-9719F4FE7765}" type="presParOf" srcId="{0656CF78-E7B9-47A1-8BEF-EFEFE242903E}" destId="{F881C643-D571-457E-8BA8-BAFEE9D49B93}" srcOrd="3" destOrd="0" presId="urn:microsoft.com/office/officeart/2018/2/layout/IconCircleList"/>
    <dgm:cxn modelId="{FCD8F231-76AB-41F3-8BB5-917F2F45DC72}" type="presParOf" srcId="{AFCBC3E0-81E6-4E9C-B941-BA419C29288E}" destId="{8D1BFC6E-1A7A-4EE6-B343-9758A276F683}" srcOrd="1" destOrd="0" presId="urn:microsoft.com/office/officeart/2018/2/layout/IconCircleList"/>
    <dgm:cxn modelId="{0EF7E5A4-67A3-4397-9D0B-F0E3F543E9EF}" type="presParOf" srcId="{AFCBC3E0-81E6-4E9C-B941-BA419C29288E}" destId="{17ADA040-CC1B-4687-BDD5-230A881F6B5D}" srcOrd="2" destOrd="0" presId="urn:microsoft.com/office/officeart/2018/2/layout/IconCircleList"/>
    <dgm:cxn modelId="{9C30197D-E90E-4213-95DA-734E3C9C1F62}" type="presParOf" srcId="{17ADA040-CC1B-4687-BDD5-230A881F6B5D}" destId="{F8C1BCBC-3A8D-47A5-A9A0-97A4EDE36E21}" srcOrd="0" destOrd="0" presId="urn:microsoft.com/office/officeart/2018/2/layout/IconCircleList"/>
    <dgm:cxn modelId="{20D61689-56D5-4BE4-B68E-D4A2C94853F4}" type="presParOf" srcId="{17ADA040-CC1B-4687-BDD5-230A881F6B5D}" destId="{86E1B64C-A802-4ED5-AFE1-2412B38C581D}" srcOrd="1" destOrd="0" presId="urn:microsoft.com/office/officeart/2018/2/layout/IconCircleList"/>
    <dgm:cxn modelId="{4EA94E28-A6BA-4E47-B88A-31775FBD3953}" type="presParOf" srcId="{17ADA040-CC1B-4687-BDD5-230A881F6B5D}" destId="{43E911C4-F527-40F1-B24C-D2AAA4104E78}" srcOrd="2" destOrd="0" presId="urn:microsoft.com/office/officeart/2018/2/layout/IconCircleList"/>
    <dgm:cxn modelId="{A7172CCA-3E7E-4E13-A271-D4F21D5BDE1B}" type="presParOf" srcId="{17ADA040-CC1B-4687-BDD5-230A881F6B5D}" destId="{D6082653-72C9-45C4-B3B8-FF391863AF09}" srcOrd="3" destOrd="0" presId="urn:microsoft.com/office/officeart/2018/2/layout/IconCircleList"/>
    <dgm:cxn modelId="{D43B8D71-5BCE-4CF3-B17E-13FDAA867952}" type="presParOf" srcId="{AFCBC3E0-81E6-4E9C-B941-BA419C29288E}" destId="{C6714725-B185-4DA7-B0CC-FFBF2B071D5B}" srcOrd="3" destOrd="0" presId="urn:microsoft.com/office/officeart/2018/2/layout/IconCircleList"/>
    <dgm:cxn modelId="{B0A67225-9484-4787-A3CA-63611FCAFE5A}" type="presParOf" srcId="{AFCBC3E0-81E6-4E9C-B941-BA419C29288E}" destId="{37D5B998-F862-4774-B55A-017A42B63B54}" srcOrd="4" destOrd="0" presId="urn:microsoft.com/office/officeart/2018/2/layout/IconCircleList"/>
    <dgm:cxn modelId="{13CDBFFF-55B9-4023-A8DB-1C8CAFC098FB}" type="presParOf" srcId="{37D5B998-F862-4774-B55A-017A42B63B54}" destId="{1643F0F1-E387-4E78-8A31-CA2284914211}" srcOrd="0" destOrd="0" presId="urn:microsoft.com/office/officeart/2018/2/layout/IconCircleList"/>
    <dgm:cxn modelId="{5B6AF89A-7929-4819-A1C8-8B714DA431EC}" type="presParOf" srcId="{37D5B998-F862-4774-B55A-017A42B63B54}" destId="{E45DCA8B-FE3A-4A56-85F1-1845B7F795CA}" srcOrd="1" destOrd="0" presId="urn:microsoft.com/office/officeart/2018/2/layout/IconCircleList"/>
    <dgm:cxn modelId="{ADA2FF2C-9A48-4468-B6AE-62BB45D9A5E4}" type="presParOf" srcId="{37D5B998-F862-4774-B55A-017A42B63B54}" destId="{A3AADF22-70C0-4FEB-8EEA-B5DC91B89A7F}" srcOrd="2" destOrd="0" presId="urn:microsoft.com/office/officeart/2018/2/layout/IconCircleList"/>
    <dgm:cxn modelId="{8F0BF6B5-2FEB-4DE6-8ED9-5B3C8748630A}" type="presParOf" srcId="{37D5B998-F862-4774-B55A-017A42B63B54}" destId="{29A0121E-80BB-4988-B4F2-63725DA0786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48F702-E1F6-4A22-B7E4-470B3092174F}" type="doc">
      <dgm:prSet loTypeId="urn:microsoft.com/office/officeart/2005/8/layout/arrow5" loCatId="relationship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0CB6B32-2918-43B5-A8BF-32E740BD223C}">
      <dgm:prSet/>
      <dgm:spPr/>
      <dgm:t>
        <a:bodyPr/>
        <a:lstStyle/>
        <a:p>
          <a:r>
            <a:rPr lang="en-US" dirty="0"/>
            <a:t>Convolutional layers for feature extraction</a:t>
          </a:r>
          <a:br>
            <a:rPr lang="en-US" dirty="0"/>
          </a:br>
          <a:endParaRPr lang="en-US" dirty="0"/>
        </a:p>
      </dgm:t>
    </dgm:pt>
    <dgm:pt modelId="{8F91D805-F2F6-42F0-BFA2-3150E1F13EF1}" type="parTrans" cxnId="{7AF79CC7-BDFC-4C76-B6B9-E864CFE25F0B}">
      <dgm:prSet/>
      <dgm:spPr/>
      <dgm:t>
        <a:bodyPr/>
        <a:lstStyle/>
        <a:p>
          <a:endParaRPr lang="en-US"/>
        </a:p>
      </dgm:t>
    </dgm:pt>
    <dgm:pt modelId="{0B0E437C-9E38-4CED-BF38-1C068218EAB4}" type="sibTrans" cxnId="{7AF79CC7-BDFC-4C76-B6B9-E864CFE25F0B}">
      <dgm:prSet/>
      <dgm:spPr/>
      <dgm:t>
        <a:bodyPr/>
        <a:lstStyle/>
        <a:p>
          <a:endParaRPr lang="en-US"/>
        </a:p>
      </dgm:t>
    </dgm:pt>
    <dgm:pt modelId="{A1F42596-3CFA-4B36-958F-6184C96979DF}">
      <dgm:prSet/>
      <dgm:spPr/>
      <dgm:t>
        <a:bodyPr/>
        <a:lstStyle/>
        <a:p>
          <a:r>
            <a:rPr lang="en-US" dirty="0"/>
            <a:t>Max pooling layers for down-sampling</a:t>
          </a:r>
          <a:br>
            <a:rPr lang="en-US" dirty="0"/>
          </a:br>
          <a:endParaRPr lang="en-US" dirty="0"/>
        </a:p>
      </dgm:t>
    </dgm:pt>
    <dgm:pt modelId="{A4572B30-2F33-4324-B090-367AB1D7FFFA}" type="parTrans" cxnId="{0C2C582F-9A8B-44DB-BEF3-3130430DD282}">
      <dgm:prSet/>
      <dgm:spPr/>
      <dgm:t>
        <a:bodyPr/>
        <a:lstStyle/>
        <a:p>
          <a:endParaRPr lang="en-US"/>
        </a:p>
      </dgm:t>
    </dgm:pt>
    <dgm:pt modelId="{78E4EEB5-F58C-430B-8482-FBEF25AF2186}" type="sibTrans" cxnId="{0C2C582F-9A8B-44DB-BEF3-3130430DD282}">
      <dgm:prSet/>
      <dgm:spPr/>
      <dgm:t>
        <a:bodyPr/>
        <a:lstStyle/>
        <a:p>
          <a:endParaRPr lang="en-US"/>
        </a:p>
      </dgm:t>
    </dgm:pt>
    <dgm:pt modelId="{36AA4CAF-6048-4A70-8DFF-21FCD0C03CA0}">
      <dgm:prSet/>
      <dgm:spPr/>
      <dgm:t>
        <a:bodyPr/>
        <a:lstStyle/>
        <a:p>
          <a:r>
            <a:rPr lang="en-US" dirty="0"/>
            <a:t>Dense layers for classification</a:t>
          </a:r>
          <a:br>
            <a:rPr lang="en-US" dirty="0"/>
          </a:br>
          <a:endParaRPr lang="en-US" dirty="0"/>
        </a:p>
      </dgm:t>
    </dgm:pt>
    <dgm:pt modelId="{6785D6D7-C546-4EC7-997B-FA465D175457}" type="parTrans" cxnId="{873F8C29-045C-4FD0-B383-31A3E8C10DA5}">
      <dgm:prSet/>
      <dgm:spPr/>
      <dgm:t>
        <a:bodyPr/>
        <a:lstStyle/>
        <a:p>
          <a:endParaRPr lang="en-US"/>
        </a:p>
      </dgm:t>
    </dgm:pt>
    <dgm:pt modelId="{76B55C37-9A08-4CB9-8086-A70158491F82}" type="sibTrans" cxnId="{873F8C29-045C-4FD0-B383-31A3E8C10DA5}">
      <dgm:prSet/>
      <dgm:spPr/>
      <dgm:t>
        <a:bodyPr/>
        <a:lstStyle/>
        <a:p>
          <a:endParaRPr lang="en-US"/>
        </a:p>
      </dgm:t>
    </dgm:pt>
    <dgm:pt modelId="{747B4393-1F4B-42AD-93CA-C6B73717AB21}">
      <dgm:prSet/>
      <dgm:spPr/>
      <dgm:t>
        <a:bodyPr/>
        <a:lstStyle/>
        <a:p>
          <a:r>
            <a:rPr lang="en-US"/>
            <a:t>Dropout layers for regularization</a:t>
          </a:r>
        </a:p>
      </dgm:t>
    </dgm:pt>
    <dgm:pt modelId="{D7ACC9AB-17A5-4370-9FA7-FDF7FC765019}" type="parTrans" cxnId="{9CC8F870-148C-4A73-88D6-DF89CB1420FC}">
      <dgm:prSet/>
      <dgm:spPr/>
      <dgm:t>
        <a:bodyPr/>
        <a:lstStyle/>
        <a:p>
          <a:endParaRPr lang="en-US"/>
        </a:p>
      </dgm:t>
    </dgm:pt>
    <dgm:pt modelId="{E73278B1-11BB-4751-B8ED-FC3018947419}" type="sibTrans" cxnId="{9CC8F870-148C-4A73-88D6-DF89CB1420FC}">
      <dgm:prSet/>
      <dgm:spPr/>
      <dgm:t>
        <a:bodyPr/>
        <a:lstStyle/>
        <a:p>
          <a:endParaRPr lang="en-US"/>
        </a:p>
      </dgm:t>
    </dgm:pt>
    <dgm:pt modelId="{724F2D64-7926-47EE-987C-4E030D797A52}" type="pres">
      <dgm:prSet presAssocID="{5B48F702-E1F6-4A22-B7E4-470B3092174F}" presName="diagram" presStyleCnt="0">
        <dgm:presLayoutVars>
          <dgm:dir/>
          <dgm:resizeHandles val="exact"/>
        </dgm:presLayoutVars>
      </dgm:prSet>
      <dgm:spPr/>
    </dgm:pt>
    <dgm:pt modelId="{E18433AB-76C5-43E2-8C2A-EAE0ECE12578}" type="pres">
      <dgm:prSet presAssocID="{50CB6B32-2918-43B5-A8BF-32E740BD223C}" presName="arrow" presStyleLbl="node1" presStyleIdx="0" presStyleCnt="4">
        <dgm:presLayoutVars>
          <dgm:bulletEnabled val="1"/>
        </dgm:presLayoutVars>
      </dgm:prSet>
      <dgm:spPr/>
    </dgm:pt>
    <dgm:pt modelId="{DA41712E-DB33-46D2-BDA3-8689E94B78C5}" type="pres">
      <dgm:prSet presAssocID="{A1F42596-3CFA-4B36-958F-6184C96979DF}" presName="arrow" presStyleLbl="node1" presStyleIdx="1" presStyleCnt="4">
        <dgm:presLayoutVars>
          <dgm:bulletEnabled val="1"/>
        </dgm:presLayoutVars>
      </dgm:prSet>
      <dgm:spPr/>
    </dgm:pt>
    <dgm:pt modelId="{EB29925A-6225-4DC4-9E1D-23FBC1C3C3D8}" type="pres">
      <dgm:prSet presAssocID="{36AA4CAF-6048-4A70-8DFF-21FCD0C03CA0}" presName="arrow" presStyleLbl="node1" presStyleIdx="2" presStyleCnt="4">
        <dgm:presLayoutVars>
          <dgm:bulletEnabled val="1"/>
        </dgm:presLayoutVars>
      </dgm:prSet>
      <dgm:spPr/>
    </dgm:pt>
    <dgm:pt modelId="{92EEB19C-9156-4DD4-BE54-50F468427745}" type="pres">
      <dgm:prSet presAssocID="{747B4393-1F4B-42AD-93CA-C6B73717AB21}" presName="arrow" presStyleLbl="node1" presStyleIdx="3" presStyleCnt="4">
        <dgm:presLayoutVars>
          <dgm:bulletEnabled val="1"/>
        </dgm:presLayoutVars>
      </dgm:prSet>
      <dgm:spPr/>
    </dgm:pt>
  </dgm:ptLst>
  <dgm:cxnLst>
    <dgm:cxn modelId="{2855A200-3324-47AB-B619-289D019C0E84}" type="presOf" srcId="{50CB6B32-2918-43B5-A8BF-32E740BD223C}" destId="{E18433AB-76C5-43E2-8C2A-EAE0ECE12578}" srcOrd="0" destOrd="0" presId="urn:microsoft.com/office/officeart/2005/8/layout/arrow5"/>
    <dgm:cxn modelId="{873F8C29-045C-4FD0-B383-31A3E8C10DA5}" srcId="{5B48F702-E1F6-4A22-B7E4-470B3092174F}" destId="{36AA4CAF-6048-4A70-8DFF-21FCD0C03CA0}" srcOrd="2" destOrd="0" parTransId="{6785D6D7-C546-4EC7-997B-FA465D175457}" sibTransId="{76B55C37-9A08-4CB9-8086-A70158491F82}"/>
    <dgm:cxn modelId="{0C2C582F-9A8B-44DB-BEF3-3130430DD282}" srcId="{5B48F702-E1F6-4A22-B7E4-470B3092174F}" destId="{A1F42596-3CFA-4B36-958F-6184C96979DF}" srcOrd="1" destOrd="0" parTransId="{A4572B30-2F33-4324-B090-367AB1D7FFFA}" sibTransId="{78E4EEB5-F58C-430B-8482-FBEF25AF2186}"/>
    <dgm:cxn modelId="{9CC8F870-148C-4A73-88D6-DF89CB1420FC}" srcId="{5B48F702-E1F6-4A22-B7E4-470B3092174F}" destId="{747B4393-1F4B-42AD-93CA-C6B73717AB21}" srcOrd="3" destOrd="0" parTransId="{D7ACC9AB-17A5-4370-9FA7-FDF7FC765019}" sibTransId="{E73278B1-11BB-4751-B8ED-FC3018947419}"/>
    <dgm:cxn modelId="{4FA3AF85-66D7-4F15-B28B-08019DAF4FDA}" type="presOf" srcId="{36AA4CAF-6048-4A70-8DFF-21FCD0C03CA0}" destId="{EB29925A-6225-4DC4-9E1D-23FBC1C3C3D8}" srcOrd="0" destOrd="0" presId="urn:microsoft.com/office/officeart/2005/8/layout/arrow5"/>
    <dgm:cxn modelId="{A51DDB90-72EC-491C-85DA-88258C8F1915}" type="presOf" srcId="{747B4393-1F4B-42AD-93CA-C6B73717AB21}" destId="{92EEB19C-9156-4DD4-BE54-50F468427745}" srcOrd="0" destOrd="0" presId="urn:microsoft.com/office/officeart/2005/8/layout/arrow5"/>
    <dgm:cxn modelId="{4B2BBFA0-96FC-47B7-8A2E-0E6C356D439B}" type="presOf" srcId="{5B48F702-E1F6-4A22-B7E4-470B3092174F}" destId="{724F2D64-7926-47EE-987C-4E030D797A52}" srcOrd="0" destOrd="0" presId="urn:microsoft.com/office/officeart/2005/8/layout/arrow5"/>
    <dgm:cxn modelId="{C1BBE3A8-808E-41AD-B492-42C5DBB1D6E6}" type="presOf" srcId="{A1F42596-3CFA-4B36-958F-6184C96979DF}" destId="{DA41712E-DB33-46D2-BDA3-8689E94B78C5}" srcOrd="0" destOrd="0" presId="urn:microsoft.com/office/officeart/2005/8/layout/arrow5"/>
    <dgm:cxn modelId="{7AF79CC7-BDFC-4C76-B6B9-E864CFE25F0B}" srcId="{5B48F702-E1F6-4A22-B7E4-470B3092174F}" destId="{50CB6B32-2918-43B5-A8BF-32E740BD223C}" srcOrd="0" destOrd="0" parTransId="{8F91D805-F2F6-42F0-BFA2-3150E1F13EF1}" sibTransId="{0B0E437C-9E38-4CED-BF38-1C068218EAB4}"/>
    <dgm:cxn modelId="{F1BBBC97-B4A0-4798-B8F2-3957B23CD562}" type="presParOf" srcId="{724F2D64-7926-47EE-987C-4E030D797A52}" destId="{E18433AB-76C5-43E2-8C2A-EAE0ECE12578}" srcOrd="0" destOrd="0" presId="urn:microsoft.com/office/officeart/2005/8/layout/arrow5"/>
    <dgm:cxn modelId="{FE790942-9057-4053-8FD9-2F911F4046B9}" type="presParOf" srcId="{724F2D64-7926-47EE-987C-4E030D797A52}" destId="{DA41712E-DB33-46D2-BDA3-8689E94B78C5}" srcOrd="1" destOrd="0" presId="urn:microsoft.com/office/officeart/2005/8/layout/arrow5"/>
    <dgm:cxn modelId="{704ECE54-A3DA-47F3-AB54-93393128CA32}" type="presParOf" srcId="{724F2D64-7926-47EE-987C-4E030D797A52}" destId="{EB29925A-6225-4DC4-9E1D-23FBC1C3C3D8}" srcOrd="2" destOrd="0" presId="urn:microsoft.com/office/officeart/2005/8/layout/arrow5"/>
    <dgm:cxn modelId="{E5382025-B915-4718-8BFE-5CB469A3D875}" type="presParOf" srcId="{724F2D64-7926-47EE-987C-4E030D797A52}" destId="{92EEB19C-9156-4DD4-BE54-50F468427745}" srcOrd="3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46C153-C849-4677-87E4-A504B539CC7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D18B635-6A70-4F15-BD88-910AA473E98B}">
      <dgm:prSet/>
      <dgm:spPr/>
      <dgm:t>
        <a:bodyPr/>
        <a:lstStyle/>
        <a:p>
          <a:pPr>
            <a:defRPr b="1"/>
          </a:pPr>
          <a:r>
            <a:rPr lang="en-US" b="0" i="0" dirty="0"/>
            <a:t>Learning rate: 0.001 (set in the Adam optimizer)</a:t>
          </a:r>
          <a:endParaRPr lang="en-US" dirty="0"/>
        </a:p>
      </dgm:t>
    </dgm:pt>
    <dgm:pt modelId="{F3ED9912-9A85-4180-BAAA-01315415CB97}" type="parTrans" cxnId="{F38792A3-F79F-4E33-9204-B913129AB842}">
      <dgm:prSet/>
      <dgm:spPr/>
      <dgm:t>
        <a:bodyPr/>
        <a:lstStyle/>
        <a:p>
          <a:endParaRPr lang="en-US"/>
        </a:p>
      </dgm:t>
    </dgm:pt>
    <dgm:pt modelId="{073265BD-AACA-4542-8F40-D4BF65F5EA74}" type="sibTrans" cxnId="{F38792A3-F79F-4E33-9204-B913129AB842}">
      <dgm:prSet/>
      <dgm:spPr/>
      <dgm:t>
        <a:bodyPr/>
        <a:lstStyle/>
        <a:p>
          <a:endParaRPr lang="en-US"/>
        </a:p>
      </dgm:t>
    </dgm:pt>
    <dgm:pt modelId="{8BB64A73-EDFC-4703-AC64-418706FB5C89}">
      <dgm:prSet/>
      <dgm:spPr/>
      <dgm:t>
        <a:bodyPr/>
        <a:lstStyle/>
        <a:p>
          <a:pPr>
            <a:defRPr b="1"/>
          </a:pPr>
          <a:r>
            <a:rPr lang="en-US" b="0" i="0"/>
            <a:t>Batch size: 128 (used in model.fit())</a:t>
          </a:r>
          <a:endParaRPr lang="en-US"/>
        </a:p>
      </dgm:t>
    </dgm:pt>
    <dgm:pt modelId="{82C7A7F3-ED47-4FE9-8501-D25AD774BC36}" type="parTrans" cxnId="{7DEF0138-A696-4EA2-A862-915A2D483466}">
      <dgm:prSet/>
      <dgm:spPr/>
      <dgm:t>
        <a:bodyPr/>
        <a:lstStyle/>
        <a:p>
          <a:endParaRPr lang="en-US"/>
        </a:p>
      </dgm:t>
    </dgm:pt>
    <dgm:pt modelId="{DEC05E9D-D1E1-4441-A968-6A10BCF7858D}" type="sibTrans" cxnId="{7DEF0138-A696-4EA2-A862-915A2D483466}">
      <dgm:prSet/>
      <dgm:spPr/>
      <dgm:t>
        <a:bodyPr/>
        <a:lstStyle/>
        <a:p>
          <a:endParaRPr lang="en-US"/>
        </a:p>
      </dgm:t>
    </dgm:pt>
    <dgm:pt modelId="{434B72DD-160D-4BE9-B395-620FB636CC3B}">
      <dgm:prSet/>
      <dgm:spPr/>
      <dgm:t>
        <a:bodyPr/>
        <a:lstStyle/>
        <a:p>
          <a:pPr>
            <a:defRPr b="1"/>
          </a:pPr>
          <a:r>
            <a:rPr lang="en-US" b="0" i="0"/>
            <a:t>Number of epochs: 20 (used in model.fit())</a:t>
          </a:r>
          <a:endParaRPr lang="en-US"/>
        </a:p>
      </dgm:t>
    </dgm:pt>
    <dgm:pt modelId="{B0EA317C-1C8A-45B9-B10B-DA19272E1319}" type="parTrans" cxnId="{414722F2-813D-4C61-98EE-372E38E98376}">
      <dgm:prSet/>
      <dgm:spPr/>
      <dgm:t>
        <a:bodyPr/>
        <a:lstStyle/>
        <a:p>
          <a:endParaRPr lang="en-US"/>
        </a:p>
      </dgm:t>
    </dgm:pt>
    <dgm:pt modelId="{CB3123FD-7EA2-4DE9-B0E4-7D913FDD83B6}" type="sibTrans" cxnId="{414722F2-813D-4C61-98EE-372E38E98376}">
      <dgm:prSet/>
      <dgm:spPr/>
      <dgm:t>
        <a:bodyPr/>
        <a:lstStyle/>
        <a:p>
          <a:endParaRPr lang="en-US"/>
        </a:p>
      </dgm:t>
    </dgm:pt>
    <dgm:pt modelId="{EE3109AE-78EB-4BAF-A2F2-E1252E721A05}">
      <dgm:prSet/>
      <dgm:spPr/>
      <dgm:t>
        <a:bodyPr/>
        <a:lstStyle/>
        <a:p>
          <a:pPr>
            <a:defRPr b="1"/>
          </a:pPr>
          <a:r>
            <a:rPr lang="en-US" b="0" i="0"/>
            <a:t>Size of hidden layers:</a:t>
          </a:r>
          <a:endParaRPr lang="en-US"/>
        </a:p>
      </dgm:t>
    </dgm:pt>
    <dgm:pt modelId="{0F03AF14-6DF5-477B-9CF2-72B1670B919F}" type="parTrans" cxnId="{53005F96-5D28-478E-A838-CD7B6B3FF826}">
      <dgm:prSet/>
      <dgm:spPr/>
      <dgm:t>
        <a:bodyPr/>
        <a:lstStyle/>
        <a:p>
          <a:endParaRPr lang="en-US"/>
        </a:p>
      </dgm:t>
    </dgm:pt>
    <dgm:pt modelId="{5662FF68-B5E1-4E1D-BAFC-0091FB75B789}" type="sibTrans" cxnId="{53005F96-5D28-478E-A838-CD7B6B3FF826}">
      <dgm:prSet/>
      <dgm:spPr/>
      <dgm:t>
        <a:bodyPr/>
        <a:lstStyle/>
        <a:p>
          <a:endParaRPr lang="en-US"/>
        </a:p>
      </dgm:t>
    </dgm:pt>
    <dgm:pt modelId="{100ACD1E-C0AD-4F59-8390-FDD9BC58CAD1}">
      <dgm:prSet/>
      <dgm:spPr/>
      <dgm:t>
        <a:bodyPr/>
        <a:lstStyle/>
        <a:p>
          <a:r>
            <a:rPr lang="en-US" b="0" i="0" dirty="0"/>
            <a:t>Four convolutional layers: (32, 64, 128, 256) with kernel size (3, 3)</a:t>
          </a:r>
          <a:endParaRPr lang="en-US" dirty="0"/>
        </a:p>
      </dgm:t>
    </dgm:pt>
    <dgm:pt modelId="{62C34F94-4BAA-4AB6-83B9-3760EB10D02E}" type="parTrans" cxnId="{D9321B26-9CDC-434B-8061-72D095275A84}">
      <dgm:prSet/>
      <dgm:spPr/>
      <dgm:t>
        <a:bodyPr/>
        <a:lstStyle/>
        <a:p>
          <a:endParaRPr lang="en-US"/>
        </a:p>
      </dgm:t>
    </dgm:pt>
    <dgm:pt modelId="{11F2807C-75A3-4B37-8465-E2C36B378B38}" type="sibTrans" cxnId="{D9321B26-9CDC-434B-8061-72D095275A84}">
      <dgm:prSet/>
      <dgm:spPr/>
      <dgm:t>
        <a:bodyPr/>
        <a:lstStyle/>
        <a:p>
          <a:endParaRPr lang="en-US"/>
        </a:p>
      </dgm:t>
    </dgm:pt>
    <dgm:pt modelId="{5F3036E7-CC8D-4B5A-B73C-97356FA89EFA}">
      <dgm:prSet/>
      <dgm:spPr/>
      <dgm:t>
        <a:bodyPr/>
        <a:lstStyle/>
        <a:p>
          <a:r>
            <a:rPr lang="en-US" b="0" i="0" dirty="0"/>
            <a:t>For dense layers: 512 nodes</a:t>
          </a:r>
          <a:endParaRPr lang="en-US" dirty="0"/>
        </a:p>
      </dgm:t>
    </dgm:pt>
    <dgm:pt modelId="{D3672DB4-848F-4242-9D89-EFD770E6AFE6}" type="parTrans" cxnId="{F44B2F1E-06F7-48A4-B289-4AA7E2925E02}">
      <dgm:prSet/>
      <dgm:spPr/>
      <dgm:t>
        <a:bodyPr/>
        <a:lstStyle/>
        <a:p>
          <a:endParaRPr lang="en-US"/>
        </a:p>
      </dgm:t>
    </dgm:pt>
    <dgm:pt modelId="{2144D4B2-FDB6-47A1-A668-85CC57D682BA}" type="sibTrans" cxnId="{F44B2F1E-06F7-48A4-B289-4AA7E2925E02}">
      <dgm:prSet/>
      <dgm:spPr/>
      <dgm:t>
        <a:bodyPr/>
        <a:lstStyle/>
        <a:p>
          <a:endParaRPr lang="en-US"/>
        </a:p>
      </dgm:t>
    </dgm:pt>
    <dgm:pt modelId="{02C795A9-B368-43F5-80C4-59B40DF869B3}" type="pres">
      <dgm:prSet presAssocID="{FB46C153-C849-4677-87E4-A504B539CC76}" presName="root" presStyleCnt="0">
        <dgm:presLayoutVars>
          <dgm:dir/>
          <dgm:resizeHandles val="exact"/>
        </dgm:presLayoutVars>
      </dgm:prSet>
      <dgm:spPr/>
    </dgm:pt>
    <dgm:pt modelId="{2DF7AC4A-75A4-433A-A0DE-B544D490D0BA}" type="pres">
      <dgm:prSet presAssocID="{7D18B635-6A70-4F15-BD88-910AA473E98B}" presName="compNode" presStyleCnt="0"/>
      <dgm:spPr/>
    </dgm:pt>
    <dgm:pt modelId="{411AAD1D-7FD3-45D4-93F4-17A2885533A2}" type="pres">
      <dgm:prSet presAssocID="{7D18B635-6A70-4F15-BD88-910AA473E98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F69F338-7B6D-4AA9-B6FC-5697C043BD3E}" type="pres">
      <dgm:prSet presAssocID="{7D18B635-6A70-4F15-BD88-910AA473E98B}" presName="iconSpace" presStyleCnt="0"/>
      <dgm:spPr/>
    </dgm:pt>
    <dgm:pt modelId="{AC50D934-5755-42DE-B68D-F0CB249CA30B}" type="pres">
      <dgm:prSet presAssocID="{7D18B635-6A70-4F15-BD88-910AA473E98B}" presName="parTx" presStyleLbl="revTx" presStyleIdx="0" presStyleCnt="8">
        <dgm:presLayoutVars>
          <dgm:chMax val="0"/>
          <dgm:chPref val="0"/>
        </dgm:presLayoutVars>
      </dgm:prSet>
      <dgm:spPr/>
    </dgm:pt>
    <dgm:pt modelId="{002F5A5C-1A63-4915-BA88-B6F082BEC357}" type="pres">
      <dgm:prSet presAssocID="{7D18B635-6A70-4F15-BD88-910AA473E98B}" presName="txSpace" presStyleCnt="0"/>
      <dgm:spPr/>
    </dgm:pt>
    <dgm:pt modelId="{024293E2-A7DE-4D1D-A950-A3437FF3C1EC}" type="pres">
      <dgm:prSet presAssocID="{7D18B635-6A70-4F15-BD88-910AA473E98B}" presName="desTx" presStyleLbl="revTx" presStyleIdx="1" presStyleCnt="8">
        <dgm:presLayoutVars/>
      </dgm:prSet>
      <dgm:spPr/>
    </dgm:pt>
    <dgm:pt modelId="{2718A764-FBF1-48DC-9814-0B179E771514}" type="pres">
      <dgm:prSet presAssocID="{073265BD-AACA-4542-8F40-D4BF65F5EA74}" presName="sibTrans" presStyleCnt="0"/>
      <dgm:spPr/>
    </dgm:pt>
    <dgm:pt modelId="{5D71E605-978E-4D93-95B2-EDAEB682AA1C}" type="pres">
      <dgm:prSet presAssocID="{8BB64A73-EDFC-4703-AC64-418706FB5C89}" presName="compNode" presStyleCnt="0"/>
      <dgm:spPr/>
    </dgm:pt>
    <dgm:pt modelId="{C506B5DB-8E39-4ACB-BB9F-062A76460997}" type="pres">
      <dgm:prSet presAssocID="{8BB64A73-EDFC-4703-AC64-418706FB5C8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F0C48FA-C5C2-4A31-9A08-65C0082133DC}" type="pres">
      <dgm:prSet presAssocID="{8BB64A73-EDFC-4703-AC64-418706FB5C89}" presName="iconSpace" presStyleCnt="0"/>
      <dgm:spPr/>
    </dgm:pt>
    <dgm:pt modelId="{AD2BF541-224A-47C6-95E8-B30F0FA69C13}" type="pres">
      <dgm:prSet presAssocID="{8BB64A73-EDFC-4703-AC64-418706FB5C89}" presName="parTx" presStyleLbl="revTx" presStyleIdx="2" presStyleCnt="8">
        <dgm:presLayoutVars>
          <dgm:chMax val="0"/>
          <dgm:chPref val="0"/>
        </dgm:presLayoutVars>
      </dgm:prSet>
      <dgm:spPr/>
    </dgm:pt>
    <dgm:pt modelId="{6A4A5525-2250-4B04-AF8A-3F7063B48463}" type="pres">
      <dgm:prSet presAssocID="{8BB64A73-EDFC-4703-AC64-418706FB5C89}" presName="txSpace" presStyleCnt="0"/>
      <dgm:spPr/>
    </dgm:pt>
    <dgm:pt modelId="{02100B73-EDE7-46AF-B057-17C38A4C5D1C}" type="pres">
      <dgm:prSet presAssocID="{8BB64A73-EDFC-4703-AC64-418706FB5C89}" presName="desTx" presStyleLbl="revTx" presStyleIdx="3" presStyleCnt="8">
        <dgm:presLayoutVars/>
      </dgm:prSet>
      <dgm:spPr/>
    </dgm:pt>
    <dgm:pt modelId="{DA555683-FB19-4530-80D1-0A0BAE912FB6}" type="pres">
      <dgm:prSet presAssocID="{DEC05E9D-D1E1-4441-A968-6A10BCF7858D}" presName="sibTrans" presStyleCnt="0"/>
      <dgm:spPr/>
    </dgm:pt>
    <dgm:pt modelId="{52C31BBC-5F44-4ECD-9FB4-7B5F0F6E13B8}" type="pres">
      <dgm:prSet presAssocID="{434B72DD-160D-4BE9-B395-620FB636CC3B}" presName="compNode" presStyleCnt="0"/>
      <dgm:spPr/>
    </dgm:pt>
    <dgm:pt modelId="{899D3436-A3CF-449C-AEDD-D54C64CC1811}" type="pres">
      <dgm:prSet presAssocID="{434B72DD-160D-4BE9-B395-620FB636CC3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C36DB47-BE85-40E1-86F9-9DAECCE08D5F}" type="pres">
      <dgm:prSet presAssocID="{434B72DD-160D-4BE9-B395-620FB636CC3B}" presName="iconSpace" presStyleCnt="0"/>
      <dgm:spPr/>
    </dgm:pt>
    <dgm:pt modelId="{77B8D9E3-9D25-4DB9-AA60-E30BA6774350}" type="pres">
      <dgm:prSet presAssocID="{434B72DD-160D-4BE9-B395-620FB636CC3B}" presName="parTx" presStyleLbl="revTx" presStyleIdx="4" presStyleCnt="8">
        <dgm:presLayoutVars>
          <dgm:chMax val="0"/>
          <dgm:chPref val="0"/>
        </dgm:presLayoutVars>
      </dgm:prSet>
      <dgm:spPr/>
    </dgm:pt>
    <dgm:pt modelId="{8AAE3994-76C1-4642-AC47-DE62053A723E}" type="pres">
      <dgm:prSet presAssocID="{434B72DD-160D-4BE9-B395-620FB636CC3B}" presName="txSpace" presStyleCnt="0"/>
      <dgm:spPr/>
    </dgm:pt>
    <dgm:pt modelId="{1A95B1CC-13E8-4952-BD34-601AF4B426FB}" type="pres">
      <dgm:prSet presAssocID="{434B72DD-160D-4BE9-B395-620FB636CC3B}" presName="desTx" presStyleLbl="revTx" presStyleIdx="5" presStyleCnt="8">
        <dgm:presLayoutVars/>
      </dgm:prSet>
      <dgm:spPr/>
    </dgm:pt>
    <dgm:pt modelId="{612D9B90-09F0-47E4-9631-13998BB5B07C}" type="pres">
      <dgm:prSet presAssocID="{CB3123FD-7EA2-4DE9-B0E4-7D913FDD83B6}" presName="sibTrans" presStyleCnt="0"/>
      <dgm:spPr/>
    </dgm:pt>
    <dgm:pt modelId="{5821E06F-7A04-4E07-A634-707796FEE021}" type="pres">
      <dgm:prSet presAssocID="{EE3109AE-78EB-4BAF-A2F2-E1252E721A05}" presName="compNode" presStyleCnt="0"/>
      <dgm:spPr/>
    </dgm:pt>
    <dgm:pt modelId="{691B69FF-1951-4FE6-BBA0-6E853FC73160}" type="pres">
      <dgm:prSet presAssocID="{EE3109AE-78EB-4BAF-A2F2-E1252E721A0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AFFDF8D-023C-4C01-BD2B-5466C818FF78}" type="pres">
      <dgm:prSet presAssocID="{EE3109AE-78EB-4BAF-A2F2-E1252E721A05}" presName="iconSpace" presStyleCnt="0"/>
      <dgm:spPr/>
    </dgm:pt>
    <dgm:pt modelId="{7E1F7276-2600-428F-9DDF-64C446411E9E}" type="pres">
      <dgm:prSet presAssocID="{EE3109AE-78EB-4BAF-A2F2-E1252E721A05}" presName="parTx" presStyleLbl="revTx" presStyleIdx="6" presStyleCnt="8">
        <dgm:presLayoutVars>
          <dgm:chMax val="0"/>
          <dgm:chPref val="0"/>
        </dgm:presLayoutVars>
      </dgm:prSet>
      <dgm:spPr/>
    </dgm:pt>
    <dgm:pt modelId="{276D6D99-9851-4362-A9E2-AD32B4B97344}" type="pres">
      <dgm:prSet presAssocID="{EE3109AE-78EB-4BAF-A2F2-E1252E721A05}" presName="txSpace" presStyleCnt="0"/>
      <dgm:spPr/>
    </dgm:pt>
    <dgm:pt modelId="{932BAC5D-994B-417A-BFD8-A5D24F5CA099}" type="pres">
      <dgm:prSet presAssocID="{EE3109AE-78EB-4BAF-A2F2-E1252E721A05}" presName="desTx" presStyleLbl="revTx" presStyleIdx="7" presStyleCnt="8">
        <dgm:presLayoutVars/>
      </dgm:prSet>
      <dgm:spPr/>
    </dgm:pt>
  </dgm:ptLst>
  <dgm:cxnLst>
    <dgm:cxn modelId="{29920C10-0D47-43B4-BC87-FCB034F21F56}" type="presOf" srcId="{100ACD1E-C0AD-4F59-8390-FDD9BC58CAD1}" destId="{932BAC5D-994B-417A-BFD8-A5D24F5CA099}" srcOrd="0" destOrd="0" presId="urn:microsoft.com/office/officeart/2018/5/layout/CenteredIconLabelDescriptionList"/>
    <dgm:cxn modelId="{F44B2F1E-06F7-48A4-B289-4AA7E2925E02}" srcId="{EE3109AE-78EB-4BAF-A2F2-E1252E721A05}" destId="{5F3036E7-CC8D-4B5A-B73C-97356FA89EFA}" srcOrd="1" destOrd="0" parTransId="{D3672DB4-848F-4242-9D89-EFD770E6AFE6}" sibTransId="{2144D4B2-FDB6-47A1-A668-85CC57D682BA}"/>
    <dgm:cxn modelId="{D9321B26-9CDC-434B-8061-72D095275A84}" srcId="{EE3109AE-78EB-4BAF-A2F2-E1252E721A05}" destId="{100ACD1E-C0AD-4F59-8390-FDD9BC58CAD1}" srcOrd="0" destOrd="0" parTransId="{62C34F94-4BAA-4AB6-83B9-3760EB10D02E}" sibTransId="{11F2807C-75A3-4B37-8465-E2C36B378B38}"/>
    <dgm:cxn modelId="{7DEF0138-A696-4EA2-A862-915A2D483466}" srcId="{FB46C153-C849-4677-87E4-A504B539CC76}" destId="{8BB64A73-EDFC-4703-AC64-418706FB5C89}" srcOrd="1" destOrd="0" parTransId="{82C7A7F3-ED47-4FE9-8501-D25AD774BC36}" sibTransId="{DEC05E9D-D1E1-4441-A968-6A10BCF7858D}"/>
    <dgm:cxn modelId="{B4F23876-9B62-452D-BAD7-6C596AA964B8}" type="presOf" srcId="{8BB64A73-EDFC-4703-AC64-418706FB5C89}" destId="{AD2BF541-224A-47C6-95E8-B30F0FA69C13}" srcOrd="0" destOrd="0" presId="urn:microsoft.com/office/officeart/2018/5/layout/CenteredIconLabelDescriptionList"/>
    <dgm:cxn modelId="{53005F96-5D28-478E-A838-CD7B6B3FF826}" srcId="{FB46C153-C849-4677-87E4-A504B539CC76}" destId="{EE3109AE-78EB-4BAF-A2F2-E1252E721A05}" srcOrd="3" destOrd="0" parTransId="{0F03AF14-6DF5-477B-9CF2-72B1670B919F}" sibTransId="{5662FF68-B5E1-4E1D-BAFC-0091FB75B789}"/>
    <dgm:cxn modelId="{F38792A3-F79F-4E33-9204-B913129AB842}" srcId="{FB46C153-C849-4677-87E4-A504B539CC76}" destId="{7D18B635-6A70-4F15-BD88-910AA473E98B}" srcOrd="0" destOrd="0" parTransId="{F3ED9912-9A85-4180-BAAA-01315415CB97}" sibTransId="{073265BD-AACA-4542-8F40-D4BF65F5EA74}"/>
    <dgm:cxn modelId="{7F79A1AA-6216-4097-A583-41C12A0C1CCD}" type="presOf" srcId="{7D18B635-6A70-4F15-BD88-910AA473E98B}" destId="{AC50D934-5755-42DE-B68D-F0CB249CA30B}" srcOrd="0" destOrd="0" presId="urn:microsoft.com/office/officeart/2018/5/layout/CenteredIconLabelDescriptionList"/>
    <dgm:cxn modelId="{D831BFAD-E978-4D4D-9226-BD6188DF50E1}" type="presOf" srcId="{434B72DD-160D-4BE9-B395-620FB636CC3B}" destId="{77B8D9E3-9D25-4DB9-AA60-E30BA6774350}" srcOrd="0" destOrd="0" presId="urn:microsoft.com/office/officeart/2018/5/layout/CenteredIconLabelDescriptionList"/>
    <dgm:cxn modelId="{B6E791CC-4F79-4286-835A-94C42DDEF99B}" type="presOf" srcId="{EE3109AE-78EB-4BAF-A2F2-E1252E721A05}" destId="{7E1F7276-2600-428F-9DDF-64C446411E9E}" srcOrd="0" destOrd="0" presId="urn:microsoft.com/office/officeart/2018/5/layout/CenteredIconLabelDescriptionList"/>
    <dgm:cxn modelId="{76EFE7D8-50FD-448E-97C0-9D8AB4D75999}" type="presOf" srcId="{FB46C153-C849-4677-87E4-A504B539CC76}" destId="{02C795A9-B368-43F5-80C4-59B40DF869B3}" srcOrd="0" destOrd="0" presId="urn:microsoft.com/office/officeart/2018/5/layout/CenteredIconLabelDescriptionList"/>
    <dgm:cxn modelId="{E4D11CEE-815D-4EE2-95D6-7AE2E5A4A2B7}" type="presOf" srcId="{5F3036E7-CC8D-4B5A-B73C-97356FA89EFA}" destId="{932BAC5D-994B-417A-BFD8-A5D24F5CA099}" srcOrd="0" destOrd="1" presId="urn:microsoft.com/office/officeart/2018/5/layout/CenteredIconLabelDescriptionList"/>
    <dgm:cxn modelId="{414722F2-813D-4C61-98EE-372E38E98376}" srcId="{FB46C153-C849-4677-87E4-A504B539CC76}" destId="{434B72DD-160D-4BE9-B395-620FB636CC3B}" srcOrd="2" destOrd="0" parTransId="{B0EA317C-1C8A-45B9-B10B-DA19272E1319}" sibTransId="{CB3123FD-7EA2-4DE9-B0E4-7D913FDD83B6}"/>
    <dgm:cxn modelId="{8C2E9B76-7B7C-4D13-A739-DF45BE3311BF}" type="presParOf" srcId="{02C795A9-B368-43F5-80C4-59B40DF869B3}" destId="{2DF7AC4A-75A4-433A-A0DE-B544D490D0BA}" srcOrd="0" destOrd="0" presId="urn:microsoft.com/office/officeart/2018/5/layout/CenteredIconLabelDescriptionList"/>
    <dgm:cxn modelId="{96E88D46-C94F-4B8B-8604-99B82C78B5A5}" type="presParOf" srcId="{2DF7AC4A-75A4-433A-A0DE-B544D490D0BA}" destId="{411AAD1D-7FD3-45D4-93F4-17A2885533A2}" srcOrd="0" destOrd="0" presId="urn:microsoft.com/office/officeart/2018/5/layout/CenteredIconLabelDescriptionList"/>
    <dgm:cxn modelId="{F70209C6-B7EF-49C2-838C-9BD34AAF8431}" type="presParOf" srcId="{2DF7AC4A-75A4-433A-A0DE-B544D490D0BA}" destId="{DF69F338-7B6D-4AA9-B6FC-5697C043BD3E}" srcOrd="1" destOrd="0" presId="urn:microsoft.com/office/officeart/2018/5/layout/CenteredIconLabelDescriptionList"/>
    <dgm:cxn modelId="{76B11A96-80D1-4324-806D-F2B4421E2389}" type="presParOf" srcId="{2DF7AC4A-75A4-433A-A0DE-B544D490D0BA}" destId="{AC50D934-5755-42DE-B68D-F0CB249CA30B}" srcOrd="2" destOrd="0" presId="urn:microsoft.com/office/officeart/2018/5/layout/CenteredIconLabelDescriptionList"/>
    <dgm:cxn modelId="{C49732EC-A5F0-4E36-BC3D-99AEC89A6C99}" type="presParOf" srcId="{2DF7AC4A-75A4-433A-A0DE-B544D490D0BA}" destId="{002F5A5C-1A63-4915-BA88-B6F082BEC357}" srcOrd="3" destOrd="0" presId="urn:microsoft.com/office/officeart/2018/5/layout/CenteredIconLabelDescriptionList"/>
    <dgm:cxn modelId="{2D35B2DA-A1F3-4598-BDC9-8F52909831EA}" type="presParOf" srcId="{2DF7AC4A-75A4-433A-A0DE-B544D490D0BA}" destId="{024293E2-A7DE-4D1D-A950-A3437FF3C1EC}" srcOrd="4" destOrd="0" presId="urn:microsoft.com/office/officeart/2018/5/layout/CenteredIconLabelDescriptionList"/>
    <dgm:cxn modelId="{596F42BB-1971-4F59-977A-A3F43FD08D97}" type="presParOf" srcId="{02C795A9-B368-43F5-80C4-59B40DF869B3}" destId="{2718A764-FBF1-48DC-9814-0B179E771514}" srcOrd="1" destOrd="0" presId="urn:microsoft.com/office/officeart/2018/5/layout/CenteredIconLabelDescriptionList"/>
    <dgm:cxn modelId="{CC927751-3EDF-48B9-AF0B-D2C9FA2D3465}" type="presParOf" srcId="{02C795A9-B368-43F5-80C4-59B40DF869B3}" destId="{5D71E605-978E-4D93-95B2-EDAEB682AA1C}" srcOrd="2" destOrd="0" presId="urn:microsoft.com/office/officeart/2018/5/layout/CenteredIconLabelDescriptionList"/>
    <dgm:cxn modelId="{A85C3145-57D0-4133-8665-54C88D0D2667}" type="presParOf" srcId="{5D71E605-978E-4D93-95B2-EDAEB682AA1C}" destId="{C506B5DB-8E39-4ACB-BB9F-062A76460997}" srcOrd="0" destOrd="0" presId="urn:microsoft.com/office/officeart/2018/5/layout/CenteredIconLabelDescriptionList"/>
    <dgm:cxn modelId="{984C469A-E62B-4B26-8A49-71117DE97890}" type="presParOf" srcId="{5D71E605-978E-4D93-95B2-EDAEB682AA1C}" destId="{7F0C48FA-C5C2-4A31-9A08-65C0082133DC}" srcOrd="1" destOrd="0" presId="urn:microsoft.com/office/officeart/2018/5/layout/CenteredIconLabelDescriptionList"/>
    <dgm:cxn modelId="{9B01A45E-7BA7-44F6-83E1-5A9654F79DC5}" type="presParOf" srcId="{5D71E605-978E-4D93-95B2-EDAEB682AA1C}" destId="{AD2BF541-224A-47C6-95E8-B30F0FA69C13}" srcOrd="2" destOrd="0" presId="urn:microsoft.com/office/officeart/2018/5/layout/CenteredIconLabelDescriptionList"/>
    <dgm:cxn modelId="{6F3DD0C0-439D-442A-AA2B-9B0EDC61AA17}" type="presParOf" srcId="{5D71E605-978E-4D93-95B2-EDAEB682AA1C}" destId="{6A4A5525-2250-4B04-AF8A-3F7063B48463}" srcOrd="3" destOrd="0" presId="urn:microsoft.com/office/officeart/2018/5/layout/CenteredIconLabelDescriptionList"/>
    <dgm:cxn modelId="{96D03448-F232-4D83-BDF1-0E698B9CEBFE}" type="presParOf" srcId="{5D71E605-978E-4D93-95B2-EDAEB682AA1C}" destId="{02100B73-EDE7-46AF-B057-17C38A4C5D1C}" srcOrd="4" destOrd="0" presId="urn:microsoft.com/office/officeart/2018/5/layout/CenteredIconLabelDescriptionList"/>
    <dgm:cxn modelId="{7785FE5D-F81A-4307-B232-D34F305F8608}" type="presParOf" srcId="{02C795A9-B368-43F5-80C4-59B40DF869B3}" destId="{DA555683-FB19-4530-80D1-0A0BAE912FB6}" srcOrd="3" destOrd="0" presId="urn:microsoft.com/office/officeart/2018/5/layout/CenteredIconLabelDescriptionList"/>
    <dgm:cxn modelId="{5FAB6933-B371-4A43-ACAE-D69FC712A6F5}" type="presParOf" srcId="{02C795A9-B368-43F5-80C4-59B40DF869B3}" destId="{52C31BBC-5F44-4ECD-9FB4-7B5F0F6E13B8}" srcOrd="4" destOrd="0" presId="urn:microsoft.com/office/officeart/2018/5/layout/CenteredIconLabelDescriptionList"/>
    <dgm:cxn modelId="{5C131364-64B9-474E-8761-DD54A796778C}" type="presParOf" srcId="{52C31BBC-5F44-4ECD-9FB4-7B5F0F6E13B8}" destId="{899D3436-A3CF-449C-AEDD-D54C64CC1811}" srcOrd="0" destOrd="0" presId="urn:microsoft.com/office/officeart/2018/5/layout/CenteredIconLabelDescriptionList"/>
    <dgm:cxn modelId="{055E928E-B60F-4C9F-A419-5E568C5687C5}" type="presParOf" srcId="{52C31BBC-5F44-4ECD-9FB4-7B5F0F6E13B8}" destId="{DC36DB47-BE85-40E1-86F9-9DAECCE08D5F}" srcOrd="1" destOrd="0" presId="urn:microsoft.com/office/officeart/2018/5/layout/CenteredIconLabelDescriptionList"/>
    <dgm:cxn modelId="{FE491D48-280C-44A2-8D84-DBED0FF312B6}" type="presParOf" srcId="{52C31BBC-5F44-4ECD-9FB4-7B5F0F6E13B8}" destId="{77B8D9E3-9D25-4DB9-AA60-E30BA6774350}" srcOrd="2" destOrd="0" presId="urn:microsoft.com/office/officeart/2018/5/layout/CenteredIconLabelDescriptionList"/>
    <dgm:cxn modelId="{A6810539-3555-4B8D-8F23-5AC786A17E93}" type="presParOf" srcId="{52C31BBC-5F44-4ECD-9FB4-7B5F0F6E13B8}" destId="{8AAE3994-76C1-4642-AC47-DE62053A723E}" srcOrd="3" destOrd="0" presId="urn:microsoft.com/office/officeart/2018/5/layout/CenteredIconLabelDescriptionList"/>
    <dgm:cxn modelId="{F4CF6C2F-176D-441F-9C60-86089426787B}" type="presParOf" srcId="{52C31BBC-5F44-4ECD-9FB4-7B5F0F6E13B8}" destId="{1A95B1CC-13E8-4952-BD34-601AF4B426FB}" srcOrd="4" destOrd="0" presId="urn:microsoft.com/office/officeart/2018/5/layout/CenteredIconLabelDescriptionList"/>
    <dgm:cxn modelId="{825A49EB-4F1C-478E-9436-89D5A3E17A45}" type="presParOf" srcId="{02C795A9-B368-43F5-80C4-59B40DF869B3}" destId="{612D9B90-09F0-47E4-9631-13998BB5B07C}" srcOrd="5" destOrd="0" presId="urn:microsoft.com/office/officeart/2018/5/layout/CenteredIconLabelDescriptionList"/>
    <dgm:cxn modelId="{80764D9A-4FD2-47DD-BFDA-1EA62566A531}" type="presParOf" srcId="{02C795A9-B368-43F5-80C4-59B40DF869B3}" destId="{5821E06F-7A04-4E07-A634-707796FEE021}" srcOrd="6" destOrd="0" presId="urn:microsoft.com/office/officeart/2018/5/layout/CenteredIconLabelDescriptionList"/>
    <dgm:cxn modelId="{23C26440-ED48-49C8-85E0-9B902DE374F1}" type="presParOf" srcId="{5821E06F-7A04-4E07-A634-707796FEE021}" destId="{691B69FF-1951-4FE6-BBA0-6E853FC73160}" srcOrd="0" destOrd="0" presId="urn:microsoft.com/office/officeart/2018/5/layout/CenteredIconLabelDescriptionList"/>
    <dgm:cxn modelId="{5084C3D8-4BA6-4A23-8532-D2232E4D0FBE}" type="presParOf" srcId="{5821E06F-7A04-4E07-A634-707796FEE021}" destId="{1AFFDF8D-023C-4C01-BD2B-5466C818FF78}" srcOrd="1" destOrd="0" presId="urn:microsoft.com/office/officeart/2018/5/layout/CenteredIconLabelDescriptionList"/>
    <dgm:cxn modelId="{B8FE8136-0E99-4C23-903B-76F2EA962D5F}" type="presParOf" srcId="{5821E06F-7A04-4E07-A634-707796FEE021}" destId="{7E1F7276-2600-428F-9DDF-64C446411E9E}" srcOrd="2" destOrd="0" presId="urn:microsoft.com/office/officeart/2018/5/layout/CenteredIconLabelDescriptionList"/>
    <dgm:cxn modelId="{EA480D1D-21B1-4660-9403-D68003EE6C44}" type="presParOf" srcId="{5821E06F-7A04-4E07-A634-707796FEE021}" destId="{276D6D99-9851-4362-A9E2-AD32B4B97344}" srcOrd="3" destOrd="0" presId="urn:microsoft.com/office/officeart/2018/5/layout/CenteredIconLabelDescriptionList"/>
    <dgm:cxn modelId="{0ADC470B-F1AE-4398-A331-1CD5C6A35F46}" type="presParOf" srcId="{5821E06F-7A04-4E07-A634-707796FEE021}" destId="{932BAC5D-994B-417A-BFD8-A5D24F5CA09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998F8B-D1D2-4AD2-8DDF-5E2EDF988EAD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A04BAD0-97EB-4A6F-A054-91603E518B0D}">
      <dgm:prSet/>
      <dgm:spPr/>
      <dgm:t>
        <a:bodyPr/>
        <a:lstStyle/>
        <a:p>
          <a:r>
            <a:rPr lang="en-US"/>
            <a:t>Automotive</a:t>
          </a:r>
        </a:p>
      </dgm:t>
    </dgm:pt>
    <dgm:pt modelId="{8FCE4B33-AAB6-4AD1-90CD-F18D6A0CA223}" type="parTrans" cxnId="{4363456E-20C5-4C46-97C2-FAF4B0DE3EE6}">
      <dgm:prSet/>
      <dgm:spPr/>
      <dgm:t>
        <a:bodyPr/>
        <a:lstStyle/>
        <a:p>
          <a:endParaRPr lang="en-US"/>
        </a:p>
      </dgm:t>
    </dgm:pt>
    <dgm:pt modelId="{8AF3DA98-8086-4C2F-9BC9-2442B9D53CAB}" type="sibTrans" cxnId="{4363456E-20C5-4C46-97C2-FAF4B0DE3EE6}">
      <dgm:prSet/>
      <dgm:spPr/>
      <dgm:t>
        <a:bodyPr/>
        <a:lstStyle/>
        <a:p>
          <a:endParaRPr lang="en-US"/>
        </a:p>
      </dgm:t>
    </dgm:pt>
    <dgm:pt modelId="{DCE3F82E-F184-40D9-98A0-72C4F63BCA08}">
      <dgm:prSet/>
      <dgm:spPr/>
      <dgm:t>
        <a:bodyPr/>
        <a:lstStyle/>
        <a:p>
          <a:r>
            <a:rPr lang="en-US"/>
            <a:t>Warehouse</a:t>
          </a:r>
        </a:p>
      </dgm:t>
    </dgm:pt>
    <dgm:pt modelId="{6CC28C9B-B284-4976-8BDC-899E714FF767}" type="parTrans" cxnId="{29D653BE-1233-4670-BB45-0AE9FF8B8636}">
      <dgm:prSet/>
      <dgm:spPr/>
      <dgm:t>
        <a:bodyPr/>
        <a:lstStyle/>
        <a:p>
          <a:endParaRPr lang="en-US"/>
        </a:p>
      </dgm:t>
    </dgm:pt>
    <dgm:pt modelId="{7B01531F-2600-4139-A82A-4CE90DB07BB3}" type="sibTrans" cxnId="{29D653BE-1233-4670-BB45-0AE9FF8B8636}">
      <dgm:prSet/>
      <dgm:spPr/>
      <dgm:t>
        <a:bodyPr/>
        <a:lstStyle/>
        <a:p>
          <a:endParaRPr lang="en-US"/>
        </a:p>
      </dgm:t>
    </dgm:pt>
    <dgm:pt modelId="{25E64610-D3E8-4AEE-804A-A7600F6AB948}">
      <dgm:prSet/>
      <dgm:spPr/>
      <dgm:t>
        <a:bodyPr/>
        <a:lstStyle/>
        <a:p>
          <a:r>
            <a:rPr lang="en-US"/>
            <a:t>Medical</a:t>
          </a:r>
        </a:p>
      </dgm:t>
    </dgm:pt>
    <dgm:pt modelId="{C321DCD7-4A71-4487-8E3A-2920029E07A3}" type="parTrans" cxnId="{889DB974-37FB-4EF9-B328-E42C22AB32C2}">
      <dgm:prSet/>
      <dgm:spPr/>
      <dgm:t>
        <a:bodyPr/>
        <a:lstStyle/>
        <a:p>
          <a:endParaRPr lang="en-US"/>
        </a:p>
      </dgm:t>
    </dgm:pt>
    <dgm:pt modelId="{5D373234-4E33-43AA-929C-0B8E59D3A4F8}" type="sibTrans" cxnId="{889DB974-37FB-4EF9-B328-E42C22AB32C2}">
      <dgm:prSet/>
      <dgm:spPr/>
      <dgm:t>
        <a:bodyPr/>
        <a:lstStyle/>
        <a:p>
          <a:endParaRPr lang="en-US"/>
        </a:p>
      </dgm:t>
    </dgm:pt>
    <dgm:pt modelId="{4C67F09F-F7E5-4A49-B64E-825D9F484AA6}">
      <dgm:prSet/>
      <dgm:spPr/>
      <dgm:t>
        <a:bodyPr/>
        <a:lstStyle/>
        <a:p>
          <a:r>
            <a:rPr lang="en-US"/>
            <a:t>Crime Investigation</a:t>
          </a:r>
        </a:p>
      </dgm:t>
    </dgm:pt>
    <dgm:pt modelId="{4B955BD1-8928-4DBE-ADDF-719425889E07}" type="parTrans" cxnId="{4F211694-690B-4C96-B557-A8D5C392DD1B}">
      <dgm:prSet/>
      <dgm:spPr/>
      <dgm:t>
        <a:bodyPr/>
        <a:lstStyle/>
        <a:p>
          <a:endParaRPr lang="en-US"/>
        </a:p>
      </dgm:t>
    </dgm:pt>
    <dgm:pt modelId="{1749670A-2DF0-437B-8997-7F74A5D02FA2}" type="sibTrans" cxnId="{4F211694-690B-4C96-B557-A8D5C392DD1B}">
      <dgm:prSet/>
      <dgm:spPr/>
      <dgm:t>
        <a:bodyPr/>
        <a:lstStyle/>
        <a:p>
          <a:endParaRPr lang="en-US"/>
        </a:p>
      </dgm:t>
    </dgm:pt>
    <dgm:pt modelId="{8156CFAB-2E80-4C76-A3FA-33CF3B2B9FD6}" type="pres">
      <dgm:prSet presAssocID="{2F998F8B-D1D2-4AD2-8DDF-5E2EDF988EAD}" presName="matrix" presStyleCnt="0">
        <dgm:presLayoutVars>
          <dgm:chMax val="1"/>
          <dgm:dir/>
          <dgm:resizeHandles val="exact"/>
        </dgm:presLayoutVars>
      </dgm:prSet>
      <dgm:spPr/>
    </dgm:pt>
    <dgm:pt modelId="{98136F2B-4D15-4D54-A2F3-0735400FFC3A}" type="pres">
      <dgm:prSet presAssocID="{2F998F8B-D1D2-4AD2-8DDF-5E2EDF988EAD}" presName="diamond" presStyleLbl="bgShp" presStyleIdx="0" presStyleCnt="1"/>
      <dgm:spPr/>
    </dgm:pt>
    <dgm:pt modelId="{7C7835A5-609B-454E-8C4B-1F4708788BF0}" type="pres">
      <dgm:prSet presAssocID="{2F998F8B-D1D2-4AD2-8DDF-5E2EDF988EA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6FADCF1-4EDA-4AB7-AC25-80967ACC27B1}" type="pres">
      <dgm:prSet presAssocID="{2F998F8B-D1D2-4AD2-8DDF-5E2EDF988EA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A15FFF9-210F-4A60-910C-93C204C61744}" type="pres">
      <dgm:prSet presAssocID="{2F998F8B-D1D2-4AD2-8DDF-5E2EDF988EA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D5E7941-C62D-4CCB-9856-1FB9FC0D7B3A}" type="pres">
      <dgm:prSet presAssocID="{2F998F8B-D1D2-4AD2-8DDF-5E2EDF988EA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0ACD802-899E-4ED4-913C-53B699E57FB7}" type="presOf" srcId="{4C67F09F-F7E5-4A49-B64E-825D9F484AA6}" destId="{ED5E7941-C62D-4CCB-9856-1FB9FC0D7B3A}" srcOrd="0" destOrd="0" presId="urn:microsoft.com/office/officeart/2005/8/layout/matrix3"/>
    <dgm:cxn modelId="{4363456E-20C5-4C46-97C2-FAF4B0DE3EE6}" srcId="{2F998F8B-D1D2-4AD2-8DDF-5E2EDF988EAD}" destId="{FA04BAD0-97EB-4A6F-A054-91603E518B0D}" srcOrd="0" destOrd="0" parTransId="{8FCE4B33-AAB6-4AD1-90CD-F18D6A0CA223}" sibTransId="{8AF3DA98-8086-4C2F-9BC9-2442B9D53CAB}"/>
    <dgm:cxn modelId="{889DB974-37FB-4EF9-B328-E42C22AB32C2}" srcId="{2F998F8B-D1D2-4AD2-8DDF-5E2EDF988EAD}" destId="{25E64610-D3E8-4AEE-804A-A7600F6AB948}" srcOrd="2" destOrd="0" parTransId="{C321DCD7-4A71-4487-8E3A-2920029E07A3}" sibTransId="{5D373234-4E33-43AA-929C-0B8E59D3A4F8}"/>
    <dgm:cxn modelId="{4F211694-690B-4C96-B557-A8D5C392DD1B}" srcId="{2F998F8B-D1D2-4AD2-8DDF-5E2EDF988EAD}" destId="{4C67F09F-F7E5-4A49-B64E-825D9F484AA6}" srcOrd="3" destOrd="0" parTransId="{4B955BD1-8928-4DBE-ADDF-719425889E07}" sibTransId="{1749670A-2DF0-437B-8997-7F74A5D02FA2}"/>
    <dgm:cxn modelId="{29D653BE-1233-4670-BB45-0AE9FF8B8636}" srcId="{2F998F8B-D1D2-4AD2-8DDF-5E2EDF988EAD}" destId="{DCE3F82E-F184-40D9-98A0-72C4F63BCA08}" srcOrd="1" destOrd="0" parTransId="{6CC28C9B-B284-4976-8BDC-899E714FF767}" sibTransId="{7B01531F-2600-4139-A82A-4CE90DB07BB3}"/>
    <dgm:cxn modelId="{6F811CD1-5727-4DD7-AF14-3821CBC7B6BF}" type="presOf" srcId="{2F998F8B-D1D2-4AD2-8DDF-5E2EDF988EAD}" destId="{8156CFAB-2E80-4C76-A3FA-33CF3B2B9FD6}" srcOrd="0" destOrd="0" presId="urn:microsoft.com/office/officeart/2005/8/layout/matrix3"/>
    <dgm:cxn modelId="{E08105D5-11A9-4A68-9841-D2E2F7420589}" type="presOf" srcId="{DCE3F82E-F184-40D9-98A0-72C4F63BCA08}" destId="{86FADCF1-4EDA-4AB7-AC25-80967ACC27B1}" srcOrd="0" destOrd="0" presId="urn:microsoft.com/office/officeart/2005/8/layout/matrix3"/>
    <dgm:cxn modelId="{8C8562E2-9B48-4AB9-A78A-543B828F874F}" type="presOf" srcId="{FA04BAD0-97EB-4A6F-A054-91603E518B0D}" destId="{7C7835A5-609B-454E-8C4B-1F4708788BF0}" srcOrd="0" destOrd="0" presId="urn:microsoft.com/office/officeart/2005/8/layout/matrix3"/>
    <dgm:cxn modelId="{A68A7CF6-ADD9-49AC-ADB7-C2BB4DA50B3F}" type="presOf" srcId="{25E64610-D3E8-4AEE-804A-A7600F6AB948}" destId="{CA15FFF9-210F-4A60-910C-93C204C61744}" srcOrd="0" destOrd="0" presId="urn:microsoft.com/office/officeart/2005/8/layout/matrix3"/>
    <dgm:cxn modelId="{394B22A2-4480-494C-B5F9-B929E2FF3BB3}" type="presParOf" srcId="{8156CFAB-2E80-4C76-A3FA-33CF3B2B9FD6}" destId="{98136F2B-4D15-4D54-A2F3-0735400FFC3A}" srcOrd="0" destOrd="0" presId="urn:microsoft.com/office/officeart/2005/8/layout/matrix3"/>
    <dgm:cxn modelId="{B7458731-A568-4B51-AB31-148F4D249074}" type="presParOf" srcId="{8156CFAB-2E80-4C76-A3FA-33CF3B2B9FD6}" destId="{7C7835A5-609B-454E-8C4B-1F4708788BF0}" srcOrd="1" destOrd="0" presId="urn:microsoft.com/office/officeart/2005/8/layout/matrix3"/>
    <dgm:cxn modelId="{C8F4ABBC-72D5-43F2-A7CF-5F9DBA7CFB90}" type="presParOf" srcId="{8156CFAB-2E80-4C76-A3FA-33CF3B2B9FD6}" destId="{86FADCF1-4EDA-4AB7-AC25-80967ACC27B1}" srcOrd="2" destOrd="0" presId="urn:microsoft.com/office/officeart/2005/8/layout/matrix3"/>
    <dgm:cxn modelId="{627BA90D-5692-4254-89DF-FA6638DEB700}" type="presParOf" srcId="{8156CFAB-2E80-4C76-A3FA-33CF3B2B9FD6}" destId="{CA15FFF9-210F-4A60-910C-93C204C61744}" srcOrd="3" destOrd="0" presId="urn:microsoft.com/office/officeart/2005/8/layout/matrix3"/>
    <dgm:cxn modelId="{8F0F261A-E48A-49AF-9308-D4D571DED34C}" type="presParOf" srcId="{8156CFAB-2E80-4C76-A3FA-33CF3B2B9FD6}" destId="{ED5E7941-C62D-4CCB-9856-1FB9FC0D7B3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5341E-59F0-4699-9355-287025B6B900}">
      <dsp:nvSpPr>
        <dsp:cNvPr id="0" name=""/>
        <dsp:cNvSpPr/>
      </dsp:nvSpPr>
      <dsp:spPr>
        <a:xfrm>
          <a:off x="1064488" y="1594389"/>
          <a:ext cx="911674" cy="911674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2DD4C-EFAA-427C-8C9A-6E187EBF85ED}">
      <dsp:nvSpPr>
        <dsp:cNvPr id="0" name=""/>
        <dsp:cNvSpPr/>
      </dsp:nvSpPr>
      <dsp:spPr>
        <a:xfrm>
          <a:off x="1219003" y="1815170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1C643-D571-457E-8BA8-BAFEE9D49B93}">
      <dsp:nvSpPr>
        <dsp:cNvPr id="0" name=""/>
        <dsp:cNvSpPr/>
      </dsp:nvSpPr>
      <dsp:spPr>
        <a:xfrm>
          <a:off x="524329" y="2477892"/>
          <a:ext cx="2148945" cy="3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2">
                  <a:lumMod val="50000"/>
                  <a:lumOff val="50000"/>
                </a:schemeClr>
              </a:solidFill>
              <a:latin typeface="Algerian" panose="04020705040A02060702" pitchFamily="82" charset="0"/>
            </a:rPr>
            <a:t>Objective</a:t>
          </a:r>
        </a:p>
      </dsp:txBody>
      <dsp:txXfrm>
        <a:off x="524329" y="2477892"/>
        <a:ext cx="2148945" cy="326908"/>
      </dsp:txXfrm>
    </dsp:sp>
    <dsp:sp modelId="{F8C1BCBC-3A8D-47A5-A9A0-97A4EDE36E21}">
      <dsp:nvSpPr>
        <dsp:cNvPr id="0" name=""/>
        <dsp:cNvSpPr/>
      </dsp:nvSpPr>
      <dsp:spPr>
        <a:xfrm>
          <a:off x="4768804" y="1594389"/>
          <a:ext cx="911674" cy="911674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1B64C-A802-4ED5-AFE1-2412B38C581D}">
      <dsp:nvSpPr>
        <dsp:cNvPr id="0" name=""/>
        <dsp:cNvSpPr/>
      </dsp:nvSpPr>
      <dsp:spPr>
        <a:xfrm>
          <a:off x="4960250" y="1785828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82653-72C9-45C4-B3B8-FF391863AF09}">
      <dsp:nvSpPr>
        <dsp:cNvPr id="0" name=""/>
        <dsp:cNvSpPr/>
      </dsp:nvSpPr>
      <dsp:spPr>
        <a:xfrm>
          <a:off x="4220439" y="2527720"/>
          <a:ext cx="2148945" cy="356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rPr>
            <a:t>Goal</a:t>
          </a:r>
        </a:p>
      </dsp:txBody>
      <dsp:txXfrm>
        <a:off x="4220439" y="2527720"/>
        <a:ext cx="2148945" cy="356583"/>
      </dsp:txXfrm>
    </dsp:sp>
    <dsp:sp modelId="{1643F0F1-E387-4E78-8A31-CA2284914211}">
      <dsp:nvSpPr>
        <dsp:cNvPr id="0" name=""/>
        <dsp:cNvSpPr/>
      </dsp:nvSpPr>
      <dsp:spPr>
        <a:xfrm>
          <a:off x="8131361" y="1640565"/>
          <a:ext cx="911674" cy="911674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5DCA8B-FE3A-4A56-85F1-1845B7F795CA}">
      <dsp:nvSpPr>
        <dsp:cNvPr id="0" name=""/>
        <dsp:cNvSpPr/>
      </dsp:nvSpPr>
      <dsp:spPr>
        <a:xfrm>
          <a:off x="8322806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0121E-80BB-4988-B4F2-63725DA0786F}">
      <dsp:nvSpPr>
        <dsp:cNvPr id="0" name=""/>
        <dsp:cNvSpPr/>
      </dsp:nvSpPr>
      <dsp:spPr>
        <a:xfrm>
          <a:off x="7612795" y="2579494"/>
          <a:ext cx="2148945" cy="456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rPr>
            <a:t>Methodology</a:t>
          </a:r>
        </a:p>
      </dsp:txBody>
      <dsp:txXfrm>
        <a:off x="7612795" y="2579494"/>
        <a:ext cx="2148945" cy="4562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433AB-76C5-43E2-8C2A-EAE0ECE12578}">
      <dsp:nvSpPr>
        <dsp:cNvPr id="0" name=""/>
        <dsp:cNvSpPr/>
      </dsp:nvSpPr>
      <dsp:spPr>
        <a:xfrm>
          <a:off x="1236650" y="119294"/>
          <a:ext cx="1641500" cy="1641500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Convolutional layers for feature extraction</a:t>
          </a:r>
          <a:br>
            <a:rPr lang="en-US" sz="800" kern="1200" dirty="0"/>
          </a:br>
          <a:endParaRPr lang="en-US" sz="800" kern="1200" dirty="0"/>
        </a:p>
      </dsp:txBody>
      <dsp:txXfrm>
        <a:off x="1647025" y="119294"/>
        <a:ext cx="820750" cy="1354238"/>
      </dsp:txXfrm>
    </dsp:sp>
    <dsp:sp modelId="{DA41712E-DB33-46D2-BDA3-8689E94B78C5}">
      <dsp:nvSpPr>
        <dsp:cNvPr id="0" name=""/>
        <dsp:cNvSpPr/>
      </dsp:nvSpPr>
      <dsp:spPr>
        <a:xfrm rot="5400000">
          <a:off x="2472275" y="1354918"/>
          <a:ext cx="1641500" cy="1641500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Max pooling layers for down-sampling</a:t>
          </a:r>
          <a:br>
            <a:rPr lang="en-US" sz="800" kern="1200" dirty="0"/>
          </a:br>
          <a:endParaRPr lang="en-US" sz="800" kern="1200" dirty="0"/>
        </a:p>
      </dsp:txBody>
      <dsp:txXfrm rot="-5400000">
        <a:off x="2759537" y="1765293"/>
        <a:ext cx="1354238" cy="820750"/>
      </dsp:txXfrm>
    </dsp:sp>
    <dsp:sp modelId="{EB29925A-6225-4DC4-9E1D-23FBC1C3C3D8}">
      <dsp:nvSpPr>
        <dsp:cNvPr id="0" name=""/>
        <dsp:cNvSpPr/>
      </dsp:nvSpPr>
      <dsp:spPr>
        <a:xfrm rot="10800000">
          <a:off x="1236650" y="2590543"/>
          <a:ext cx="1641500" cy="1641500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Dense layers for classification</a:t>
          </a:r>
          <a:br>
            <a:rPr lang="en-US" sz="800" kern="1200" dirty="0"/>
          </a:br>
          <a:endParaRPr lang="en-US" sz="800" kern="1200" dirty="0"/>
        </a:p>
      </dsp:txBody>
      <dsp:txXfrm rot="10800000">
        <a:off x="1647025" y="2877805"/>
        <a:ext cx="820750" cy="1354238"/>
      </dsp:txXfrm>
    </dsp:sp>
    <dsp:sp modelId="{92EEB19C-9156-4DD4-BE54-50F468427745}">
      <dsp:nvSpPr>
        <dsp:cNvPr id="0" name=""/>
        <dsp:cNvSpPr/>
      </dsp:nvSpPr>
      <dsp:spPr>
        <a:xfrm rot="16200000">
          <a:off x="1025" y="1354918"/>
          <a:ext cx="1641500" cy="1641500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Dropout layers for regularization</a:t>
          </a:r>
        </a:p>
      </dsp:txBody>
      <dsp:txXfrm rot="5400000">
        <a:off x="1025" y="1765293"/>
        <a:ext cx="1354238" cy="8207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AAD1D-7FD3-45D4-93F4-17A2885533A2}">
      <dsp:nvSpPr>
        <dsp:cNvPr id="0" name=""/>
        <dsp:cNvSpPr/>
      </dsp:nvSpPr>
      <dsp:spPr>
        <a:xfrm>
          <a:off x="788484" y="1153021"/>
          <a:ext cx="844593" cy="844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0D934-5755-42DE-B68D-F0CB249CA30B}">
      <dsp:nvSpPr>
        <dsp:cNvPr id="0" name=""/>
        <dsp:cNvSpPr/>
      </dsp:nvSpPr>
      <dsp:spPr>
        <a:xfrm>
          <a:off x="4219" y="2078745"/>
          <a:ext cx="2413125" cy="395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 dirty="0"/>
            <a:t>Learning rate: 0.001 (set in the Adam optimizer)</a:t>
          </a:r>
          <a:endParaRPr lang="en-US" sz="1400" kern="1200" dirty="0"/>
        </a:p>
      </dsp:txBody>
      <dsp:txXfrm>
        <a:off x="4219" y="2078745"/>
        <a:ext cx="2413125" cy="395903"/>
      </dsp:txXfrm>
    </dsp:sp>
    <dsp:sp modelId="{024293E2-A7DE-4D1D-A950-A3437FF3C1EC}">
      <dsp:nvSpPr>
        <dsp:cNvPr id="0" name=""/>
        <dsp:cNvSpPr/>
      </dsp:nvSpPr>
      <dsp:spPr>
        <a:xfrm>
          <a:off x="4219" y="2512384"/>
          <a:ext cx="2413125" cy="527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6B5DB-8E39-4ACB-BB9F-062A76460997}">
      <dsp:nvSpPr>
        <dsp:cNvPr id="0" name=""/>
        <dsp:cNvSpPr/>
      </dsp:nvSpPr>
      <dsp:spPr>
        <a:xfrm>
          <a:off x="3623906" y="1153021"/>
          <a:ext cx="844593" cy="844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2BF541-224A-47C6-95E8-B30F0FA69C13}">
      <dsp:nvSpPr>
        <dsp:cNvPr id="0" name=""/>
        <dsp:cNvSpPr/>
      </dsp:nvSpPr>
      <dsp:spPr>
        <a:xfrm>
          <a:off x="2839641" y="2078745"/>
          <a:ext cx="2413125" cy="395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/>
            <a:t>Batch size: 128 (used in model.fit())</a:t>
          </a:r>
          <a:endParaRPr lang="en-US" sz="1400" kern="1200"/>
        </a:p>
      </dsp:txBody>
      <dsp:txXfrm>
        <a:off x="2839641" y="2078745"/>
        <a:ext cx="2413125" cy="395903"/>
      </dsp:txXfrm>
    </dsp:sp>
    <dsp:sp modelId="{02100B73-EDE7-46AF-B057-17C38A4C5D1C}">
      <dsp:nvSpPr>
        <dsp:cNvPr id="0" name=""/>
        <dsp:cNvSpPr/>
      </dsp:nvSpPr>
      <dsp:spPr>
        <a:xfrm>
          <a:off x="2839641" y="2512384"/>
          <a:ext cx="2413125" cy="527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D3436-A3CF-449C-AEDD-D54C64CC1811}">
      <dsp:nvSpPr>
        <dsp:cNvPr id="0" name=""/>
        <dsp:cNvSpPr/>
      </dsp:nvSpPr>
      <dsp:spPr>
        <a:xfrm>
          <a:off x="6459328" y="1153021"/>
          <a:ext cx="844593" cy="844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8D9E3-9D25-4DB9-AA60-E30BA6774350}">
      <dsp:nvSpPr>
        <dsp:cNvPr id="0" name=""/>
        <dsp:cNvSpPr/>
      </dsp:nvSpPr>
      <dsp:spPr>
        <a:xfrm>
          <a:off x="5675062" y="2078745"/>
          <a:ext cx="2413125" cy="395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/>
            <a:t>Number of epochs: 20 (used in model.fit())</a:t>
          </a:r>
          <a:endParaRPr lang="en-US" sz="1400" kern="1200"/>
        </a:p>
      </dsp:txBody>
      <dsp:txXfrm>
        <a:off x="5675062" y="2078745"/>
        <a:ext cx="2413125" cy="395903"/>
      </dsp:txXfrm>
    </dsp:sp>
    <dsp:sp modelId="{1A95B1CC-13E8-4952-BD34-601AF4B426FB}">
      <dsp:nvSpPr>
        <dsp:cNvPr id="0" name=""/>
        <dsp:cNvSpPr/>
      </dsp:nvSpPr>
      <dsp:spPr>
        <a:xfrm>
          <a:off x="5675062" y="2512384"/>
          <a:ext cx="2413125" cy="527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B69FF-1951-4FE6-BBA0-6E853FC73160}">
      <dsp:nvSpPr>
        <dsp:cNvPr id="0" name=""/>
        <dsp:cNvSpPr/>
      </dsp:nvSpPr>
      <dsp:spPr>
        <a:xfrm>
          <a:off x="9294750" y="1153021"/>
          <a:ext cx="844593" cy="8445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F7276-2600-428F-9DDF-64C446411E9E}">
      <dsp:nvSpPr>
        <dsp:cNvPr id="0" name=""/>
        <dsp:cNvSpPr/>
      </dsp:nvSpPr>
      <dsp:spPr>
        <a:xfrm>
          <a:off x="8510484" y="2078745"/>
          <a:ext cx="2413125" cy="395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/>
            <a:t>Size of hidden layers:</a:t>
          </a:r>
          <a:endParaRPr lang="en-US" sz="1400" kern="1200"/>
        </a:p>
      </dsp:txBody>
      <dsp:txXfrm>
        <a:off x="8510484" y="2078745"/>
        <a:ext cx="2413125" cy="395903"/>
      </dsp:txXfrm>
    </dsp:sp>
    <dsp:sp modelId="{932BAC5D-994B-417A-BFD8-A5D24F5CA099}">
      <dsp:nvSpPr>
        <dsp:cNvPr id="0" name=""/>
        <dsp:cNvSpPr/>
      </dsp:nvSpPr>
      <dsp:spPr>
        <a:xfrm>
          <a:off x="8510484" y="2512384"/>
          <a:ext cx="2413125" cy="527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Four convolutional layers: (32, 64, 128, 256) with kernel size (3, 3)</a:t>
          </a:r>
          <a:endParaRPr lang="en-US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For dense layers: 512 nodes</a:t>
          </a:r>
          <a:endParaRPr lang="en-US" sz="1100" kern="1200" dirty="0"/>
        </a:p>
      </dsp:txBody>
      <dsp:txXfrm>
        <a:off x="8510484" y="2512384"/>
        <a:ext cx="2413125" cy="5273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36F2B-4D15-4D54-A2F3-0735400FFC3A}">
      <dsp:nvSpPr>
        <dsp:cNvPr id="0" name=""/>
        <dsp:cNvSpPr/>
      </dsp:nvSpPr>
      <dsp:spPr>
        <a:xfrm>
          <a:off x="2480953" y="0"/>
          <a:ext cx="4394200" cy="4394200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7835A5-609B-454E-8C4B-1F4708788BF0}">
      <dsp:nvSpPr>
        <dsp:cNvPr id="0" name=""/>
        <dsp:cNvSpPr/>
      </dsp:nvSpPr>
      <dsp:spPr>
        <a:xfrm>
          <a:off x="2898402" y="417449"/>
          <a:ext cx="1713738" cy="171373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Automotive</a:t>
          </a:r>
        </a:p>
      </dsp:txBody>
      <dsp:txXfrm>
        <a:off x="2982060" y="501107"/>
        <a:ext cx="1546422" cy="1546422"/>
      </dsp:txXfrm>
    </dsp:sp>
    <dsp:sp modelId="{86FADCF1-4EDA-4AB7-AC25-80967ACC27B1}">
      <dsp:nvSpPr>
        <dsp:cNvPr id="0" name=""/>
        <dsp:cNvSpPr/>
      </dsp:nvSpPr>
      <dsp:spPr>
        <a:xfrm>
          <a:off x="4743966" y="417449"/>
          <a:ext cx="1713738" cy="1713738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Warehouse</a:t>
          </a:r>
        </a:p>
      </dsp:txBody>
      <dsp:txXfrm>
        <a:off x="4827624" y="501107"/>
        <a:ext cx="1546422" cy="1546422"/>
      </dsp:txXfrm>
    </dsp:sp>
    <dsp:sp modelId="{CA15FFF9-210F-4A60-910C-93C204C61744}">
      <dsp:nvSpPr>
        <dsp:cNvPr id="0" name=""/>
        <dsp:cNvSpPr/>
      </dsp:nvSpPr>
      <dsp:spPr>
        <a:xfrm>
          <a:off x="2898402" y="2263013"/>
          <a:ext cx="1713738" cy="1713738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Medical</a:t>
          </a:r>
        </a:p>
      </dsp:txBody>
      <dsp:txXfrm>
        <a:off x="2982060" y="2346671"/>
        <a:ext cx="1546422" cy="1546422"/>
      </dsp:txXfrm>
    </dsp:sp>
    <dsp:sp modelId="{ED5E7941-C62D-4CCB-9856-1FB9FC0D7B3A}">
      <dsp:nvSpPr>
        <dsp:cNvPr id="0" name=""/>
        <dsp:cNvSpPr/>
      </dsp:nvSpPr>
      <dsp:spPr>
        <a:xfrm>
          <a:off x="4743966" y="2263013"/>
          <a:ext cx="1713738" cy="1713738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Crime Investigation</a:t>
          </a:r>
        </a:p>
      </dsp:txBody>
      <dsp:txXfrm>
        <a:off x="4827624" y="2346671"/>
        <a:ext cx="1546422" cy="1546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3ADC9-C0EC-44F7-8D31-77CDA8059C6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8C70-2792-4DF5-8ACE-7D0AA6A66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54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Objective: </a:t>
            </a:r>
            <a:r>
              <a:rPr lang="en-US" dirty="0"/>
              <a:t>The objective is to develop a deep learning model using CNNs to accurately classify images in the CIFAR-10 dataset, optimizing for high performance.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Goal: </a:t>
            </a:r>
            <a:r>
              <a:rPr lang="en-US" dirty="0"/>
              <a:t>Main goal is to achieve precise classification of CIFAR-10 dataset images using CNNs, optimizing for accuracy and performance in deep learning.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Methodology: </a:t>
            </a:r>
            <a:r>
              <a:rPr lang="en-US" dirty="0"/>
              <a:t>Utilized deep learning, particularly CNNs, for effective image classification, leveraging their ability to extract hierarchical features.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8C70-2792-4DF5-8ACE-7D0AA6A66F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09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8C70-2792-4DF5-8ACE-7D0AA6A66F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00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8C70-2792-4DF5-8ACE-7D0AA6A66F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30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8C70-2792-4DF5-8ACE-7D0AA6A66F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23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2FF1-9293-D6F4-9894-94ACF58DD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B560A-4D29-BA8F-067F-0B620A657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FC7C5-B988-F343-AA4B-7A4472D5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B59B-73A7-4E67-A404-61C9673FE2CF}" type="datetime1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3A5E1-600F-B7EF-1BB3-8E59A4277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CIFAR 10 IMAGE CLASSIFICATION                               ECPS211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61ED3-C3AE-F1BB-8E0D-EF5CD9668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E00E-D8D5-43B2-A855-C1FD8263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5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18FB-5F14-A035-9383-91DFDB63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2EE64-3815-604A-D7BA-2D60E016A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D7495-832A-0FCD-11C1-848B710C9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942B-8530-4902-BE7F-CC84A1B115F0}" type="datetime1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38FB4-E207-3D2D-7ABD-6EC85E2E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CIFAR 10 IMAGE CLASSIFICATION                               ECPS211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08D31-8384-F335-8F4C-6C6DC92C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E00E-D8D5-43B2-A855-C1FD8263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82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AEC316-CC2F-3F14-A9EA-82D674C64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BE116-C9BF-89A7-A4E7-4C382858D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8E9CC-A682-3505-5D10-95AEA490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2E54-DCF5-4671-9E3C-15E372A82CE3}" type="datetime1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F61F3-F490-F640-B724-8364F110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CIFAR 10 IMAGE CLASSIFICATION                               ECPS211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2DD4D-938F-FF34-1C72-C9BD55AB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E00E-D8D5-43B2-A855-C1FD8263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7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466A-E4D9-8D26-2740-B4FF9503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5DEB2-DF41-05CB-E8EA-87DC39F3D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335BA-C67F-07CF-6A9B-85B019D5E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2C21-8C36-4804-9E0F-8EE4EE3A567F}" type="datetime1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C112E-7D1D-0DF5-55E2-6CC4F877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CIFAR 10 IMAGE CLASSIFICATION                               ECPS211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2EFC9-636B-B00D-8C23-8204BDDB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E00E-D8D5-43B2-A855-C1FD8263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5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92AE-0722-B8C3-8F39-66A11E32E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53698-12E6-6D3E-7F16-991863081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A6000-0C18-7DB1-4D2D-54B7D8302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C0CB-018D-4F3E-96EA-2A5DC8703289}" type="datetime1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97708-55BC-23BF-2DB0-4E541EA1D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CIFAR 10 IMAGE CLASSIFICATION                               ECPS211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84E78-5443-D2ED-5B10-2E888DCF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E00E-D8D5-43B2-A855-C1FD8263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0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634C-4B22-95CB-27C8-8E98C76E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C3D2-72DD-6F74-E53E-9457F9DF4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8C30D-2A65-1BB4-AE44-296664EC7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EB2A3-BA37-272C-F178-6E834528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69D2-03B2-4DB3-B1B5-5FF0B72BC3B8}" type="datetime1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E1D80-0670-E7B8-A981-821CB1C9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CIFAR 10 IMAGE CLASSIFICATION                               ECPS211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58CE2-3F7C-73E5-C989-037D82E7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E00E-D8D5-43B2-A855-C1FD8263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6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13F2F-07CF-C469-3E9A-F611FC1D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923A0-EF1D-6B10-C264-B2C611BF7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F97CA-45A7-AF5F-E298-0ADE667CE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36E29-90FE-3642-25BE-D2D1B776C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067CC-EBC5-8BBD-EF86-2A5684CE0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8DD9C9-1E6C-9965-F2CB-5C5A1DEF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719C8-504A-4A18-8150-8211653F290C}" type="datetime1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2E7AC-60C0-C6A7-2212-9D4B2B5B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CIFAR 10 IMAGE CLASSIFICATION                               ECPS211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7C1E3-E55B-BDE9-00CE-04B812B0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E00E-D8D5-43B2-A855-C1FD8263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7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5990-9BB4-DF07-5350-8EBD2C65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227B4-2A0A-4CB4-D91F-E1A15BD3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D2F7-1953-4904-A4ED-C19428B86644}" type="datetime1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CD962-A035-795B-570C-AE966E70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CIFAR 10 IMAGE CLASSIFICATION                               ECPS211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F37CE-14CE-A58A-3B70-1374C5CC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E00E-D8D5-43B2-A855-C1FD8263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7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C8FA1-53AE-C2DF-43BF-54391C1F9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5A6C-C7F1-4569-A081-9AD6635BB409}" type="datetime1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912325-849F-18D5-837F-855454B8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CIFAR 10 IMAGE CLASSIFICATION                               ECPS211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195F9-1F23-F5A0-45EE-90EA7DD3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E00E-D8D5-43B2-A855-C1FD8263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4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26C52-7674-F4EF-543E-CCF1312B9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E8E88-8A67-1F7E-61C8-E8C196FF6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D2321-CB95-F671-4891-97BDA9215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53914-059D-73DF-9245-48ECA9F3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CFDE-471F-4749-A274-326DD9596999}" type="datetime1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507BB-B75E-31C6-183D-DEAEE17C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CIFAR 10 IMAGE CLASSIFICATION                               ECPS211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C5166-2747-A0B6-D61A-16DB8C12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E00E-D8D5-43B2-A855-C1FD8263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3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FB36-A0D9-D837-08AC-3EC6043DB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78CB0-4E32-E675-2FC9-E8855719E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E05FF-28AA-00F3-7205-EDE38EA45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80210-FD62-D5B8-322F-846D624B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E044-F1B4-4C10-9D17-8034FB9B78EC}" type="datetime1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3580F-E68A-4E34-47EB-9A15BC2A7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CIFAR 10 IMAGE CLASSIFICATION                               ECPS211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19A7F-15E1-4B7D-5129-7669E1295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E00E-D8D5-43B2-A855-C1FD8263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7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D6A83D-E9A2-CDF7-7E39-842B97F9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0F774-1D79-60C1-71F3-9BC07F5E3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8871A-B221-F417-A1F6-D43F635D8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DA94C3-A940-4E37-A8A2-1FD5A0CE9852}" type="datetime1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A4585-EF39-825C-CE8F-4D228535F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CIFAR 10 IMAGE CLASSIFICATION                               ECPS211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C6A4D-927D-E845-4C92-E3E91F806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F5E00E-D8D5-43B2-A855-C1FD8263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6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ansapp.io/post/the-ultimate-guide-to-questions-and-answers-sessions-dos-donts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4" y="1042604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695564-BA78-753D-4D85-20D2596EB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0936"/>
            <a:ext cx="10846762" cy="27281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0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Cifar-10 Image Classification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01066" y="497785"/>
            <a:ext cx="5678424" cy="567484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3BFD7-73C6-6608-3A26-AAFF378F1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1946" y="4048930"/>
            <a:ext cx="4982273" cy="206067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Team: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Akshatha </a:t>
            </a:r>
            <a:r>
              <a:rPr lang="en-US" sz="2800" dirty="0" err="1">
                <a:solidFill>
                  <a:schemeClr val="bg1"/>
                </a:solidFill>
              </a:rPr>
              <a:t>Vallampati</a:t>
            </a:r>
            <a:endParaRPr lang="en-US" sz="2800" dirty="0">
              <a:solidFill>
                <a:schemeClr val="bg1"/>
              </a:solidFill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Swathi Shashidhar</a:t>
            </a:r>
          </a:p>
          <a:p>
            <a:pPr algn="l"/>
            <a:r>
              <a:rPr lang="en-US" sz="2800" dirty="0" err="1">
                <a:solidFill>
                  <a:schemeClr val="bg1"/>
                </a:solidFill>
              </a:rPr>
              <a:t>Hasini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Patlolla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735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DC858-5AB0-B88E-D48F-52D4C14E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Results and Discussion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69C02-F50A-5227-F7F9-1040F900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CIFAR 10 IMAGE CLASSIFICATION                               ECPS211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C47D3-093A-F142-3D73-04FDC769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E00E-D8D5-43B2-A855-C1FD8263325C}" type="slidenum">
              <a:rPr lang="en-US" smtClean="0"/>
              <a:t>10</a:t>
            </a:fld>
            <a:endParaRPr lang="en-US"/>
          </a:p>
        </p:txBody>
      </p:sp>
      <p:pic>
        <p:nvPicPr>
          <p:cNvPr id="11" name="Picture 10" descr="A screen shot of a computer program">
            <a:extLst>
              <a:ext uri="{FF2B5EF4-FFF2-40B4-BE49-F238E27FC236}">
                <a16:creationId xmlns:a16="http://schemas.microsoft.com/office/drawing/2014/main" id="{B2E84716-3030-5C58-EECF-A8C8AA3A74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11" b="5692"/>
          <a:stretch/>
        </p:blipFill>
        <p:spPr>
          <a:xfrm>
            <a:off x="1130150" y="2429164"/>
            <a:ext cx="5816899" cy="1136072"/>
          </a:xfrm>
          <a:prstGeom prst="rect">
            <a:avLst/>
          </a:prstGeom>
        </p:spPr>
      </p:pic>
      <p:pic>
        <p:nvPicPr>
          <p:cNvPr id="15" name="Picture 14" descr="A screen shot of a computer program">
            <a:extLst>
              <a:ext uri="{FF2B5EF4-FFF2-40B4-BE49-F238E27FC236}">
                <a16:creationId xmlns:a16="http://schemas.microsoft.com/office/drawing/2014/main" id="{0B8F527A-C3AE-7F60-4122-CD86A4D8FF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08" b="7634"/>
          <a:stretch/>
        </p:blipFill>
        <p:spPr>
          <a:xfrm>
            <a:off x="1130150" y="4473603"/>
            <a:ext cx="5753396" cy="113607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965AE22-0DFE-64E6-637B-6F349866853D}"/>
              </a:ext>
            </a:extLst>
          </p:cNvPr>
          <p:cNvGrpSpPr/>
          <p:nvPr/>
        </p:nvGrpSpPr>
        <p:grpSpPr>
          <a:xfrm>
            <a:off x="7494092" y="2627934"/>
            <a:ext cx="2743200" cy="528975"/>
            <a:chOff x="4219" y="2078745"/>
            <a:chExt cx="2656672" cy="39590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981EF22-091F-D24F-99A8-529AF17289E9}"/>
                </a:ext>
              </a:extLst>
            </p:cNvPr>
            <p:cNvSpPr/>
            <p:nvPr/>
          </p:nvSpPr>
          <p:spPr>
            <a:xfrm>
              <a:off x="4219" y="2078745"/>
              <a:ext cx="2413125" cy="39590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CEBBC4B-CDA7-C2E0-C3C1-C98D99B1FAF6}"/>
                </a:ext>
              </a:extLst>
            </p:cNvPr>
            <p:cNvSpPr txBox="1"/>
            <p:nvPr/>
          </p:nvSpPr>
          <p:spPr>
            <a:xfrm>
              <a:off x="4219" y="2078745"/>
              <a:ext cx="2656672" cy="2907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400" b="0" i="0" kern="1200" dirty="0"/>
                <a:t>For 3 CNN layers with learning rate=0.001</a:t>
              </a:r>
              <a:endParaRPr lang="en-US" sz="1400" kern="1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E85A063-5DC9-3AB4-6612-5356CD1ED9F5}"/>
              </a:ext>
            </a:extLst>
          </p:cNvPr>
          <p:cNvSpPr txBox="1"/>
          <p:nvPr/>
        </p:nvSpPr>
        <p:spPr>
          <a:xfrm>
            <a:off x="7494092" y="4646470"/>
            <a:ext cx="2743200" cy="52897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1400" b="0" i="0" kern="1200" dirty="0"/>
              <a:t>For 4 CNN layers with learning rate=0.001</a:t>
            </a:r>
            <a:endParaRPr lang="en-US" sz="1400" kern="1200" dirty="0"/>
          </a:p>
        </p:txBody>
      </p:sp>
    </p:spTree>
    <p:extLst>
      <p:ext uri="{BB962C8B-B14F-4D97-AF65-F5344CB8AC3E}">
        <p14:creationId xmlns:p14="http://schemas.microsoft.com/office/powerpoint/2010/main" val="4266733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FD642A-E066-D7BE-C4B9-DE7981EDF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C9981BC-93AF-ABF3-F2B1-31FE703F9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6E2D18-240F-8C72-0E88-46FEC8EAB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C00253-A53E-B88B-E2FA-8E3B5BEE2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00BF4A-1ACC-977D-FF7E-A4E87179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CAD1A7-FC99-BD52-8D9E-EF3AB314C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3EDA7-6B4E-E17D-26DE-CA98AD06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Contd</a:t>
            </a:r>
            <a:r>
              <a:rPr lang="en-US" sz="4000" dirty="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C338D-56B6-68E5-0FD8-B4B3F5BD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CIFAR 10 IMAGE CLASSIFICATION                               ECPS211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AD3FC-B336-A62D-66A6-3447334B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F5E00E-D8D5-43B2-A855-C1FD8263325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7B39A46-DE10-1FF5-7901-A8336D6B6B36}"/>
              </a:ext>
            </a:extLst>
          </p:cNvPr>
          <p:cNvGrpSpPr/>
          <p:nvPr/>
        </p:nvGrpSpPr>
        <p:grpSpPr>
          <a:xfrm>
            <a:off x="7494092" y="2627934"/>
            <a:ext cx="2743200" cy="528975"/>
            <a:chOff x="4219" y="2078745"/>
            <a:chExt cx="2656672" cy="39590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5511B80-2888-47B6-7AA8-C21BC506CAE5}"/>
                </a:ext>
              </a:extLst>
            </p:cNvPr>
            <p:cNvSpPr/>
            <p:nvPr/>
          </p:nvSpPr>
          <p:spPr>
            <a:xfrm>
              <a:off x="4219" y="2078745"/>
              <a:ext cx="2413125" cy="39590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7F0370-BD2A-E9E0-BE70-E8637F3EEBE9}"/>
                </a:ext>
              </a:extLst>
            </p:cNvPr>
            <p:cNvSpPr txBox="1"/>
            <p:nvPr/>
          </p:nvSpPr>
          <p:spPr>
            <a:xfrm>
              <a:off x="4219" y="2078745"/>
              <a:ext cx="2656672" cy="2907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marR="0" lvl="0" indent="0" algn="ctr" defTabSz="622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 b="1"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For 4 CNN layers with learning rate=0.0001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D47FDEB-0ABA-5A4F-C21C-45604DF47598}"/>
              </a:ext>
            </a:extLst>
          </p:cNvPr>
          <p:cNvSpPr txBox="1"/>
          <p:nvPr/>
        </p:nvSpPr>
        <p:spPr>
          <a:xfrm>
            <a:off x="7494092" y="4646470"/>
            <a:ext cx="2743200" cy="52897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 b="1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For 4 CNN layers with learning rate=0.01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7593142-C960-6B2E-7795-2C225DBA91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0" b="4940"/>
          <a:stretch/>
        </p:blipFill>
        <p:spPr>
          <a:xfrm>
            <a:off x="1260762" y="2380832"/>
            <a:ext cx="5823513" cy="1075079"/>
          </a:xfrm>
          <a:prstGeom prst="rect">
            <a:avLst/>
          </a:prstGeom>
        </p:spPr>
      </p:pic>
      <p:pic>
        <p:nvPicPr>
          <p:cNvPr id="9" name="Picture 8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DBFF6A69-6F0F-D482-D651-40F5B9107E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55"/>
          <a:stretch/>
        </p:blipFill>
        <p:spPr>
          <a:xfrm>
            <a:off x="1410703" y="4330477"/>
            <a:ext cx="5791498" cy="107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47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80752D-E2FF-AC1D-C7B4-DB1ABE030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A2D68-1E81-3647-FD6B-CAFEF5F46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FBFCCA-2FEE-A510-C7A5-42FD03E0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AB51D7-4571-412F-E085-5F2EB8C82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1F3F05-4E8A-3E0C-49F8-3C3C0D6F1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604660-936D-394A-C97A-4472B45A9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09041-CF91-36F5-36B9-0DA8A2F5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Contd</a:t>
            </a:r>
            <a:r>
              <a:rPr lang="en-US" sz="4000" dirty="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9871C-6E77-84F1-3E18-7F734250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CIFAR 10 IMAGE CLASSIFICATION                               ECPS211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ADDFD-CB13-4FB5-44D7-255FCCDE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F5E00E-D8D5-43B2-A855-C1FD8263325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C0EE86-A080-5B51-DCA1-9E08D434DE64}"/>
              </a:ext>
            </a:extLst>
          </p:cNvPr>
          <p:cNvSpPr txBox="1"/>
          <p:nvPr/>
        </p:nvSpPr>
        <p:spPr>
          <a:xfrm>
            <a:off x="7946674" y="3387469"/>
            <a:ext cx="2743200" cy="38848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 b="1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For 4 CNN layers with learning rate=0.001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6BBE5A-8234-9016-F58B-AD522D8E8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768" y="2743294"/>
            <a:ext cx="6497773" cy="14961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39221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51489D-862F-8626-5031-EF5DE9AF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en-US" sz="8000"/>
              <a:t>Applications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00232-B3E6-CF5E-7A2A-17ED4D8A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150424" y="1591484"/>
            <a:ext cx="354809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1000">
                <a:solidFill>
                  <a:schemeClr val="tx1">
                    <a:alpha val="60000"/>
                  </a:schemeClr>
                </a:solidFill>
              </a:rPr>
              <a:t>CIFAR 10 IMAGE CLASSIFICATION                               ECPS211</a:t>
            </a:r>
            <a:endParaRPr lang="en-US" sz="100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4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F56BC-5806-2837-9D92-DB8DB873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0F5E00E-D8D5-43B2-A855-C1FD8263325C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700E7E8-F68A-5C2C-42DB-27EF24209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970235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1982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7A433-E8B6-4D39-393C-1F0595AB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44755-0165-D6D3-335A-2B6051BD3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Successfully developed a CNN model for CIFAR-10 image classification. </a:t>
            </a:r>
          </a:p>
          <a:p>
            <a:r>
              <a:rPr lang="en-US" sz="2000" dirty="0"/>
              <a:t>The project demonstrated the efficacy of deep learning in achieving high accuracy.</a:t>
            </a:r>
          </a:p>
          <a:p>
            <a:r>
              <a:rPr lang="en-US" sz="2000" dirty="0"/>
              <a:t>This underscores the significance of leveraging advanced techniques like CNNs in image classification tasks, paving the way for future advancements.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ABAA9-5307-5CA6-A879-63C789AD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CIFAR 10 IMAGE CLASSIFICATION                               ECPS211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FD63E-27DE-D3AB-6C46-89A1940A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E00E-D8D5-43B2-A855-C1FD826332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20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Blue letters on a white background">
            <a:extLst>
              <a:ext uri="{FF2B5EF4-FFF2-40B4-BE49-F238E27FC236}">
                <a16:creationId xmlns:a16="http://schemas.microsoft.com/office/drawing/2014/main" id="{DB0C69D4-A8A5-25E3-DEA1-4FBC23EAB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180" r="-1" b="2427"/>
          <a:stretch/>
        </p:blipFill>
        <p:spPr>
          <a:xfrm>
            <a:off x="457200" y="498485"/>
            <a:ext cx="11277600" cy="5861030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6411F71-8653-F91D-84F8-239AFAC90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CIFAR 10 IMAGE CLASSIFICATION                               ECPS211</a:t>
            </a: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5769D49-BAAF-B5D7-A9D3-1736BC5B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E00E-D8D5-43B2-A855-C1FD826332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6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8" name="Rectangle 107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CIFAR-10 Dataset | Papers With Code">
            <a:extLst>
              <a:ext uri="{FF2B5EF4-FFF2-40B4-BE49-F238E27FC236}">
                <a16:creationId xmlns:a16="http://schemas.microsoft.com/office/drawing/2014/main" id="{750474F1-C0F6-E485-67F2-07635D614A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9" b="1461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0" name="Rectangle 107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39806-1CB1-A5B9-5084-9AB1DD1A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43264-3557-7206-703A-8C11A803A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Agency FB" panose="020B0503020202020204" pitchFamily="34" charset="0"/>
              </a:rPr>
              <a:t>The CIFAR-10 dataset is a collection of 60,000 images, each measuring 32x32 pixels and categorized into 10 classes.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850C5C6-7B20-D461-931C-A3D0F0D9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>
                <a:solidFill>
                  <a:srgbClr val="FFFFFF"/>
                </a:solidFill>
              </a:rPr>
              <a:t>CIFAR 10 IMAGE CLASSIFICATION                               ECPS211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EB9DD-3EDC-6FD3-4C6D-4001B787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0F5E00E-D8D5-43B2-A855-C1FD8263325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6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5A5CA-20A0-976B-275C-E003BE0C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A096F97-4798-8855-33F1-4B41AD0860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47435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D7BAB-92AA-3FC1-2961-022299A2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CIFAR 10 IMAGE CLASSIFICATION                               ECPS211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00B2B-8B73-2541-05D3-004A83AF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E00E-D8D5-43B2-A855-C1FD826332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8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EF73C-BDC8-255E-D6F1-F96E076F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Preprocessing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7AE322-E010-2B9A-8A00-57C54CA78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21" y="4301509"/>
            <a:ext cx="5769092" cy="10720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EFF425B-0D35-67BD-AE86-CE00BD546650}"/>
              </a:ext>
            </a:extLst>
          </p:cNvPr>
          <p:cNvSpPr txBox="1">
            <a:spLocks/>
          </p:cNvSpPr>
          <p:nvPr/>
        </p:nvSpPr>
        <p:spPr>
          <a:xfrm>
            <a:off x="886690" y="4479539"/>
            <a:ext cx="10380860" cy="715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r"/>
            <a:r>
              <a:rPr lang="en-US" sz="2000" dirty="0"/>
              <a:t>Downloading and loading the dataset</a:t>
            </a:r>
          </a:p>
          <a:p>
            <a:pPr lvl="1" algn="r"/>
            <a:r>
              <a:rPr lang="en-US" sz="2000" dirty="0"/>
              <a:t>Normalizing pixel values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78018B39-8420-550F-E6F8-7331F516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CIFAR 10 IMAGE CLASSIFICATION                               ECPS211</a:t>
            </a:r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32FB63D-EBA5-2067-FC65-2511A98F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E00E-D8D5-43B2-A855-C1FD8263325C}" type="slidenum">
              <a:rPr lang="en-US" smtClean="0"/>
              <a:t>4</a:t>
            </a:fld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3F64478-F02F-61F7-3268-8F8C7FF0E9E8}"/>
              </a:ext>
            </a:extLst>
          </p:cNvPr>
          <p:cNvSpPr txBox="1">
            <a:spLocks/>
          </p:cNvSpPr>
          <p:nvPr/>
        </p:nvSpPr>
        <p:spPr>
          <a:xfrm>
            <a:off x="972940" y="2122345"/>
            <a:ext cx="3700660" cy="715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Importing the Libraries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50CA592-612C-CECD-BBEE-074A462A3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780" y="1970528"/>
            <a:ext cx="4045091" cy="11401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6135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83DCA-3E79-6581-D20E-941B928C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Contd</a:t>
            </a:r>
            <a:r>
              <a:rPr lang="en-US" sz="4000" dirty="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AAF3-FAF7-5644-7B3D-1C2878AD6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64" y="3846932"/>
            <a:ext cx="4245372" cy="1491686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/>
              <a:t>One-hot encoding labels</a:t>
            </a:r>
          </a:p>
          <a:p>
            <a:pPr lvl="1"/>
            <a:r>
              <a:rPr lang="en-US" sz="2000" dirty="0"/>
              <a:t>Train and test data split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DDE5E-9419-F29F-AE4B-EB3D1C51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CIFAR 10 IMAGE CLASSIFICATION                               ECPS211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A79B3-AFED-F3BF-C476-B9D39EEB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E00E-D8D5-43B2-A855-C1FD8263325C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F276B0-5732-49FF-F6C9-3B02FCFB1849}"/>
              </a:ext>
            </a:extLst>
          </p:cNvPr>
          <p:cNvSpPr txBox="1">
            <a:spLocks/>
          </p:cNvSpPr>
          <p:nvPr/>
        </p:nvSpPr>
        <p:spPr>
          <a:xfrm>
            <a:off x="5973735" y="2614271"/>
            <a:ext cx="4747822" cy="715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r"/>
            <a:r>
              <a:rPr lang="en-US" sz="2000" dirty="0"/>
              <a:t>Converting RGB images to grayscale </a:t>
            </a:r>
          </a:p>
          <a:p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38A0ED-2962-D167-BD1D-5D3A0C378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752" y="2271785"/>
            <a:ext cx="4747822" cy="10257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C46439-909A-A26B-1ACA-D2B1DAF22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283" y="4210792"/>
            <a:ext cx="5448580" cy="82554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1847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0BA9489-719B-D18A-2D91-ADBF519638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233ED-6806-8B39-2979-6848D297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CNN Architecture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BE649B-06DB-2F46-2E46-B3895B1629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943017"/>
              </p:ext>
            </p:extLst>
          </p:nvPr>
        </p:nvGraphicFramePr>
        <p:xfrm>
          <a:off x="838200" y="1825625"/>
          <a:ext cx="411480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EA69C-9B44-2CCC-1C36-C7962C9C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CIFAR 10 IMAGE CLASSIFICATION                               ECPS211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FFD28-A710-06BE-6588-55A921A6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E00E-D8D5-43B2-A855-C1FD8263325C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C7512E-4FC8-042C-F8B2-E7E534ABBF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6403" y="2055803"/>
            <a:ext cx="4412195" cy="377723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294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1F659-773B-F2DE-28D2-1F6F43AC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Hyperparameter Tuning and Model Training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F5B833-B819-2F7B-CCEE-96D82728A5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480074"/>
              </p:ext>
            </p:extLst>
          </p:nvPr>
        </p:nvGraphicFramePr>
        <p:xfrm>
          <a:off x="624178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D83A3-DF23-E049-E086-0B2AC47B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CIFAR 10 IMAGE CLASSIFICATION                               ECPS211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EE3CA-E449-03F2-B7EC-0FBF7C5E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E00E-D8D5-43B2-A855-C1FD8263325C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8C76C-0318-2FBE-A04C-85C9348DC4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055" y="5161099"/>
            <a:ext cx="9428311" cy="5377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4908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6539F7-880B-6D7C-B733-54CE8056BE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279" b="451"/>
          <a:stretch/>
        </p:blipFill>
        <p:spPr>
          <a:xfrm>
            <a:off x="20" y="-9226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7B7ED-B344-24F9-2E22-8989044D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Model Evaluation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ED10A6-9A36-3B87-54F4-96F82C9AF5B4}"/>
              </a:ext>
            </a:extLst>
          </p:cNvPr>
          <p:cNvGrpSpPr/>
          <p:nvPr/>
        </p:nvGrpSpPr>
        <p:grpSpPr>
          <a:xfrm>
            <a:off x="3920331" y="1825625"/>
            <a:ext cx="4351338" cy="4351338"/>
            <a:chOff x="3920331" y="1825625"/>
            <a:chExt cx="4351338" cy="4351338"/>
          </a:xfrm>
        </p:grpSpPr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15890019-5D46-C156-A7DD-FBB722A408BF}"/>
                </a:ext>
              </a:extLst>
            </p:cNvPr>
            <p:cNvSpPr/>
            <p:nvPr/>
          </p:nvSpPr>
          <p:spPr>
            <a:xfrm>
              <a:off x="3920331" y="1825625"/>
              <a:ext cx="4351338" cy="4351338"/>
            </a:xfrm>
            <a:prstGeom prst="diamond">
              <a:avLst/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ECE4B8-47AD-8E26-805A-8B792466A48B}"/>
                </a:ext>
              </a:extLst>
            </p:cNvPr>
            <p:cNvSpPr/>
            <p:nvPr/>
          </p:nvSpPr>
          <p:spPr>
            <a:xfrm>
              <a:off x="4333708" y="2239002"/>
              <a:ext cx="1697021" cy="1697021"/>
            </a:xfrm>
            <a:custGeom>
              <a:avLst/>
              <a:gdLst>
                <a:gd name="connsiteX0" fmla="*/ 0 w 1697021"/>
                <a:gd name="connsiteY0" fmla="*/ 282842 h 1697021"/>
                <a:gd name="connsiteX1" fmla="*/ 282842 w 1697021"/>
                <a:gd name="connsiteY1" fmla="*/ 0 h 1697021"/>
                <a:gd name="connsiteX2" fmla="*/ 1414179 w 1697021"/>
                <a:gd name="connsiteY2" fmla="*/ 0 h 1697021"/>
                <a:gd name="connsiteX3" fmla="*/ 1697021 w 1697021"/>
                <a:gd name="connsiteY3" fmla="*/ 282842 h 1697021"/>
                <a:gd name="connsiteX4" fmla="*/ 1697021 w 1697021"/>
                <a:gd name="connsiteY4" fmla="*/ 1414179 h 1697021"/>
                <a:gd name="connsiteX5" fmla="*/ 1414179 w 1697021"/>
                <a:gd name="connsiteY5" fmla="*/ 1697021 h 1697021"/>
                <a:gd name="connsiteX6" fmla="*/ 282842 w 1697021"/>
                <a:gd name="connsiteY6" fmla="*/ 1697021 h 1697021"/>
                <a:gd name="connsiteX7" fmla="*/ 0 w 1697021"/>
                <a:gd name="connsiteY7" fmla="*/ 1414179 h 1697021"/>
                <a:gd name="connsiteX8" fmla="*/ 0 w 1697021"/>
                <a:gd name="connsiteY8" fmla="*/ 282842 h 1697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7021" h="1697021">
                  <a:moveTo>
                    <a:pt x="0" y="282842"/>
                  </a:moveTo>
                  <a:cubicBezTo>
                    <a:pt x="0" y="126633"/>
                    <a:pt x="126633" y="0"/>
                    <a:pt x="282842" y="0"/>
                  </a:cubicBezTo>
                  <a:lnTo>
                    <a:pt x="1414179" y="0"/>
                  </a:lnTo>
                  <a:cubicBezTo>
                    <a:pt x="1570388" y="0"/>
                    <a:pt x="1697021" y="126633"/>
                    <a:pt x="1697021" y="282842"/>
                  </a:cubicBezTo>
                  <a:lnTo>
                    <a:pt x="1697021" y="1414179"/>
                  </a:lnTo>
                  <a:cubicBezTo>
                    <a:pt x="1697021" y="1570388"/>
                    <a:pt x="1570388" y="1697021"/>
                    <a:pt x="1414179" y="1697021"/>
                  </a:cubicBezTo>
                  <a:lnTo>
                    <a:pt x="282842" y="1697021"/>
                  </a:lnTo>
                  <a:cubicBezTo>
                    <a:pt x="126633" y="1697021"/>
                    <a:pt x="0" y="1570388"/>
                    <a:pt x="0" y="1414179"/>
                  </a:cubicBezTo>
                  <a:lnTo>
                    <a:pt x="0" y="28284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1422" tIns="151422" rIns="151422" bIns="15142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Accuracy</a:t>
              </a:r>
              <a:br>
                <a:rPr lang="en-US" sz="1800" kern="1200" dirty="0"/>
              </a:br>
              <a:endParaRPr lang="en-US" sz="1800" kern="120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BEE40B9-200A-52F6-1B4B-A8F97671A597}"/>
                </a:ext>
              </a:extLst>
            </p:cNvPr>
            <p:cNvSpPr/>
            <p:nvPr/>
          </p:nvSpPr>
          <p:spPr>
            <a:xfrm>
              <a:off x="6161270" y="2239002"/>
              <a:ext cx="1697021" cy="1697021"/>
            </a:xfrm>
            <a:custGeom>
              <a:avLst/>
              <a:gdLst>
                <a:gd name="connsiteX0" fmla="*/ 0 w 1697021"/>
                <a:gd name="connsiteY0" fmla="*/ 282842 h 1697021"/>
                <a:gd name="connsiteX1" fmla="*/ 282842 w 1697021"/>
                <a:gd name="connsiteY1" fmla="*/ 0 h 1697021"/>
                <a:gd name="connsiteX2" fmla="*/ 1414179 w 1697021"/>
                <a:gd name="connsiteY2" fmla="*/ 0 h 1697021"/>
                <a:gd name="connsiteX3" fmla="*/ 1697021 w 1697021"/>
                <a:gd name="connsiteY3" fmla="*/ 282842 h 1697021"/>
                <a:gd name="connsiteX4" fmla="*/ 1697021 w 1697021"/>
                <a:gd name="connsiteY4" fmla="*/ 1414179 h 1697021"/>
                <a:gd name="connsiteX5" fmla="*/ 1414179 w 1697021"/>
                <a:gd name="connsiteY5" fmla="*/ 1697021 h 1697021"/>
                <a:gd name="connsiteX6" fmla="*/ 282842 w 1697021"/>
                <a:gd name="connsiteY6" fmla="*/ 1697021 h 1697021"/>
                <a:gd name="connsiteX7" fmla="*/ 0 w 1697021"/>
                <a:gd name="connsiteY7" fmla="*/ 1414179 h 1697021"/>
                <a:gd name="connsiteX8" fmla="*/ 0 w 1697021"/>
                <a:gd name="connsiteY8" fmla="*/ 282842 h 1697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7021" h="1697021">
                  <a:moveTo>
                    <a:pt x="0" y="282842"/>
                  </a:moveTo>
                  <a:cubicBezTo>
                    <a:pt x="0" y="126633"/>
                    <a:pt x="126633" y="0"/>
                    <a:pt x="282842" y="0"/>
                  </a:cubicBezTo>
                  <a:lnTo>
                    <a:pt x="1414179" y="0"/>
                  </a:lnTo>
                  <a:cubicBezTo>
                    <a:pt x="1570388" y="0"/>
                    <a:pt x="1697021" y="126633"/>
                    <a:pt x="1697021" y="282842"/>
                  </a:cubicBezTo>
                  <a:lnTo>
                    <a:pt x="1697021" y="1414179"/>
                  </a:lnTo>
                  <a:cubicBezTo>
                    <a:pt x="1697021" y="1570388"/>
                    <a:pt x="1570388" y="1697021"/>
                    <a:pt x="1414179" y="1697021"/>
                  </a:cubicBezTo>
                  <a:lnTo>
                    <a:pt x="282842" y="1697021"/>
                  </a:lnTo>
                  <a:cubicBezTo>
                    <a:pt x="126633" y="1697021"/>
                    <a:pt x="0" y="1570388"/>
                    <a:pt x="0" y="1414179"/>
                  </a:cubicBezTo>
                  <a:lnTo>
                    <a:pt x="0" y="28284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2147871"/>
                <a:satOff val="-6164"/>
                <a:lumOff val="-9870"/>
                <a:alphaOff val="0"/>
              </a:schemeClr>
            </a:fillRef>
            <a:effectRef idx="3">
              <a:schemeClr val="accent2">
                <a:hueOff val="2147871"/>
                <a:satOff val="-6164"/>
                <a:lumOff val="-987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1422" tIns="151422" rIns="151422" bIns="15142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Precision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E0B4D9A-4543-61A6-CFE9-BBEA8F15BEDD}"/>
                </a:ext>
              </a:extLst>
            </p:cNvPr>
            <p:cNvSpPr/>
            <p:nvPr/>
          </p:nvSpPr>
          <p:spPr>
            <a:xfrm>
              <a:off x="4333708" y="4066564"/>
              <a:ext cx="1697021" cy="1697021"/>
            </a:xfrm>
            <a:custGeom>
              <a:avLst/>
              <a:gdLst>
                <a:gd name="connsiteX0" fmla="*/ 0 w 1697021"/>
                <a:gd name="connsiteY0" fmla="*/ 282842 h 1697021"/>
                <a:gd name="connsiteX1" fmla="*/ 282842 w 1697021"/>
                <a:gd name="connsiteY1" fmla="*/ 0 h 1697021"/>
                <a:gd name="connsiteX2" fmla="*/ 1414179 w 1697021"/>
                <a:gd name="connsiteY2" fmla="*/ 0 h 1697021"/>
                <a:gd name="connsiteX3" fmla="*/ 1697021 w 1697021"/>
                <a:gd name="connsiteY3" fmla="*/ 282842 h 1697021"/>
                <a:gd name="connsiteX4" fmla="*/ 1697021 w 1697021"/>
                <a:gd name="connsiteY4" fmla="*/ 1414179 h 1697021"/>
                <a:gd name="connsiteX5" fmla="*/ 1414179 w 1697021"/>
                <a:gd name="connsiteY5" fmla="*/ 1697021 h 1697021"/>
                <a:gd name="connsiteX6" fmla="*/ 282842 w 1697021"/>
                <a:gd name="connsiteY6" fmla="*/ 1697021 h 1697021"/>
                <a:gd name="connsiteX7" fmla="*/ 0 w 1697021"/>
                <a:gd name="connsiteY7" fmla="*/ 1414179 h 1697021"/>
                <a:gd name="connsiteX8" fmla="*/ 0 w 1697021"/>
                <a:gd name="connsiteY8" fmla="*/ 282842 h 1697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7021" h="1697021">
                  <a:moveTo>
                    <a:pt x="0" y="282842"/>
                  </a:moveTo>
                  <a:cubicBezTo>
                    <a:pt x="0" y="126633"/>
                    <a:pt x="126633" y="0"/>
                    <a:pt x="282842" y="0"/>
                  </a:cubicBezTo>
                  <a:lnTo>
                    <a:pt x="1414179" y="0"/>
                  </a:lnTo>
                  <a:cubicBezTo>
                    <a:pt x="1570388" y="0"/>
                    <a:pt x="1697021" y="126633"/>
                    <a:pt x="1697021" y="282842"/>
                  </a:cubicBezTo>
                  <a:lnTo>
                    <a:pt x="1697021" y="1414179"/>
                  </a:lnTo>
                  <a:cubicBezTo>
                    <a:pt x="1697021" y="1570388"/>
                    <a:pt x="1570388" y="1697021"/>
                    <a:pt x="1414179" y="1697021"/>
                  </a:cubicBezTo>
                  <a:lnTo>
                    <a:pt x="282842" y="1697021"/>
                  </a:lnTo>
                  <a:cubicBezTo>
                    <a:pt x="126633" y="1697021"/>
                    <a:pt x="0" y="1570388"/>
                    <a:pt x="0" y="1414179"/>
                  </a:cubicBezTo>
                  <a:lnTo>
                    <a:pt x="0" y="28284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4295743"/>
                <a:satOff val="-12329"/>
                <a:lumOff val="-19739"/>
                <a:alphaOff val="0"/>
              </a:schemeClr>
            </a:fillRef>
            <a:effectRef idx="3">
              <a:schemeClr val="accent2">
                <a:hueOff val="4295743"/>
                <a:satOff val="-12329"/>
                <a:lumOff val="-1973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1422" tIns="151422" rIns="151422" bIns="15142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Recall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77B8CA6-F427-44B4-B53F-285693B3F80D}"/>
                </a:ext>
              </a:extLst>
            </p:cNvPr>
            <p:cNvSpPr/>
            <p:nvPr/>
          </p:nvSpPr>
          <p:spPr>
            <a:xfrm>
              <a:off x="6161270" y="4066564"/>
              <a:ext cx="1697021" cy="1697021"/>
            </a:xfrm>
            <a:custGeom>
              <a:avLst/>
              <a:gdLst>
                <a:gd name="connsiteX0" fmla="*/ 0 w 1697021"/>
                <a:gd name="connsiteY0" fmla="*/ 282842 h 1697021"/>
                <a:gd name="connsiteX1" fmla="*/ 282842 w 1697021"/>
                <a:gd name="connsiteY1" fmla="*/ 0 h 1697021"/>
                <a:gd name="connsiteX2" fmla="*/ 1414179 w 1697021"/>
                <a:gd name="connsiteY2" fmla="*/ 0 h 1697021"/>
                <a:gd name="connsiteX3" fmla="*/ 1697021 w 1697021"/>
                <a:gd name="connsiteY3" fmla="*/ 282842 h 1697021"/>
                <a:gd name="connsiteX4" fmla="*/ 1697021 w 1697021"/>
                <a:gd name="connsiteY4" fmla="*/ 1414179 h 1697021"/>
                <a:gd name="connsiteX5" fmla="*/ 1414179 w 1697021"/>
                <a:gd name="connsiteY5" fmla="*/ 1697021 h 1697021"/>
                <a:gd name="connsiteX6" fmla="*/ 282842 w 1697021"/>
                <a:gd name="connsiteY6" fmla="*/ 1697021 h 1697021"/>
                <a:gd name="connsiteX7" fmla="*/ 0 w 1697021"/>
                <a:gd name="connsiteY7" fmla="*/ 1414179 h 1697021"/>
                <a:gd name="connsiteX8" fmla="*/ 0 w 1697021"/>
                <a:gd name="connsiteY8" fmla="*/ 282842 h 1697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7021" h="1697021">
                  <a:moveTo>
                    <a:pt x="0" y="282842"/>
                  </a:moveTo>
                  <a:cubicBezTo>
                    <a:pt x="0" y="126633"/>
                    <a:pt x="126633" y="0"/>
                    <a:pt x="282842" y="0"/>
                  </a:cubicBezTo>
                  <a:lnTo>
                    <a:pt x="1414179" y="0"/>
                  </a:lnTo>
                  <a:cubicBezTo>
                    <a:pt x="1570388" y="0"/>
                    <a:pt x="1697021" y="126633"/>
                    <a:pt x="1697021" y="282842"/>
                  </a:cubicBezTo>
                  <a:lnTo>
                    <a:pt x="1697021" y="1414179"/>
                  </a:lnTo>
                  <a:cubicBezTo>
                    <a:pt x="1697021" y="1570388"/>
                    <a:pt x="1570388" y="1697021"/>
                    <a:pt x="1414179" y="1697021"/>
                  </a:cubicBezTo>
                  <a:lnTo>
                    <a:pt x="282842" y="1697021"/>
                  </a:lnTo>
                  <a:cubicBezTo>
                    <a:pt x="126633" y="1697021"/>
                    <a:pt x="0" y="1570388"/>
                    <a:pt x="0" y="1414179"/>
                  </a:cubicBezTo>
                  <a:lnTo>
                    <a:pt x="0" y="28284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6443614"/>
                <a:satOff val="-18493"/>
                <a:lumOff val="-29609"/>
                <a:alphaOff val="0"/>
              </a:schemeClr>
            </a:fillRef>
            <a:effectRef idx="3">
              <a:schemeClr val="accent2">
                <a:hueOff val="6443614"/>
                <a:satOff val="-18493"/>
                <a:lumOff val="-2960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1422" tIns="151422" rIns="151422" bIns="15142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F1 Score</a:t>
              </a: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89C10-1793-EF01-C0BD-07D4A764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CIFAR 10 IMAGE CLASSIFICATION                               ECPS211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A3032-E6E3-2F21-A166-DC165A52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E00E-D8D5-43B2-A855-C1FD826332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0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5C1AC-B96C-C6F8-DB75-3C2AD182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Training the data</a:t>
            </a:r>
          </a:p>
        </p:txBody>
      </p:sp>
      <p:pic>
        <p:nvPicPr>
          <p:cNvPr id="7" name="Picture 6" descr="A table of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27B26DE0-15E1-AFD6-8C49-550EECC22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804" y="994788"/>
            <a:ext cx="6780700" cy="449221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EFD39-8D27-5B5B-FB3E-4411CAA0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CIFAR 10 IMAGE CLASSIFICATION                               ECPS211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438CD-3549-59DF-F018-A6D0D1F0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0F5E00E-D8D5-43B2-A855-C1FD8263325C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14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9693</TotalTime>
  <Words>437</Words>
  <Application>Microsoft Office PowerPoint</Application>
  <PresentationFormat>Widescreen</PresentationFormat>
  <Paragraphs>89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Agency FB</vt:lpstr>
      <vt:lpstr>Algerian</vt:lpstr>
      <vt:lpstr>Aptos</vt:lpstr>
      <vt:lpstr>Aptos Display</vt:lpstr>
      <vt:lpstr>Arial</vt:lpstr>
      <vt:lpstr>Office Theme</vt:lpstr>
      <vt:lpstr>Cifar-10 Image Classification</vt:lpstr>
      <vt:lpstr>Dataset Description</vt:lpstr>
      <vt:lpstr>Introduction</vt:lpstr>
      <vt:lpstr>Data Preprocessing</vt:lpstr>
      <vt:lpstr>Contd…</vt:lpstr>
      <vt:lpstr>CNN Architecture Model</vt:lpstr>
      <vt:lpstr>Hyperparameter Tuning and Model Training</vt:lpstr>
      <vt:lpstr>Model Evaluation</vt:lpstr>
      <vt:lpstr>Training the data</vt:lpstr>
      <vt:lpstr>Results and Discussion</vt:lpstr>
      <vt:lpstr>Contd…</vt:lpstr>
      <vt:lpstr>Contd…</vt:lpstr>
      <vt:lpstr>Applications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Cifar-10 Image Classification</dc:title>
  <dc:creator>V Akshatha Prasad</dc:creator>
  <cp:lastModifiedBy>V Akshatha Prasad</cp:lastModifiedBy>
  <cp:revision>8</cp:revision>
  <dcterms:created xsi:type="dcterms:W3CDTF">2024-03-06T22:03:42Z</dcterms:created>
  <dcterms:modified xsi:type="dcterms:W3CDTF">2024-03-13T15:36:54Z</dcterms:modified>
</cp:coreProperties>
</file>