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CUT112 Generator Deep Dive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D1196-46C9-4757-AF20-637643A6AAB8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0DB72-BB44-4598-99A8-B729F0948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01719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CUT112 Generator Deep Dive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BDACF-62AF-4177-A5B4-7FA0749D73D8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917FC-4004-484D-B228-FFF7ADE2D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27056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917FC-4004-484D-B228-FFF7ADE2DC2F}" type="slidenum">
              <a:rPr lang="en-US" smtClean="0"/>
              <a:t>1</a:t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CUT112 Generator Deep Dive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C31688D-1604-408E-BD35-845F97836FC6}" type="datetime1">
              <a:rPr lang="en-US" smtClean="0"/>
              <a:t>6/8/2012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19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917FC-4004-484D-B228-FFF7ADE2DC2F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CUT112 Generator Deep Dive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4D78CE12-8C29-4CD4-A5A2-71E4BB5ADE06}" type="datetime1">
              <a:rPr lang="en-US" smtClean="0"/>
              <a:t>6/8/2012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23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72DE-92E8-4273-A8F8-FE0C6395EF7D}" type="datetime1">
              <a:rPr lang="en-US" smtClean="0"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0079-C78C-4B59-9D49-90BC4A478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6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A1A3-6F7F-4B78-B9C5-A4C7B51A80F6}" type="datetime1">
              <a:rPr lang="en-US" smtClean="0"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0079-C78C-4B59-9D49-90BC4A478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2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0547-A832-4C54-A87F-AE21FF46F07F}" type="datetime1">
              <a:rPr lang="en-US" smtClean="0"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0079-C78C-4B59-9D49-90BC4A478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1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5DE9-7D35-4926-A43C-4C9F56CED58D}" type="datetime1">
              <a:rPr lang="en-US" smtClean="0"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0079-C78C-4B59-9D49-90BC4A478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5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97D3-13CB-46D0-9C98-A23D081ECD64}" type="datetime1">
              <a:rPr lang="en-US" smtClean="0"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0079-C78C-4B59-9D49-90BC4A478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0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66DA-5CB0-4FF3-89DD-C8EC72429377}" type="datetime1">
              <a:rPr lang="en-US" smtClean="0"/>
              <a:t>6/8/2012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0079-C78C-4B59-9D49-90BC4A478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9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146D-E4AE-4CEC-A101-FF7E271A7212}" type="datetime1">
              <a:rPr lang="en-US" smtClean="0"/>
              <a:t>6/8/2012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0079-C78C-4B59-9D49-90BC4A478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8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C684-21C2-45A0-9C5F-51646A561BFD}" type="datetime1">
              <a:rPr lang="en-US" smtClean="0"/>
              <a:t>6/8/2012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0079-C78C-4B59-9D49-90BC4A478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4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CE4D-D0E9-4046-9C22-2F7C64CEE5B6}" type="datetime1">
              <a:rPr lang="en-US" smtClean="0"/>
              <a:t>6/8/2012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0079-C78C-4B59-9D49-90BC4A478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7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C8C1-12DB-48C5-9EFE-483936AB66D3}" type="datetime1">
              <a:rPr lang="en-US" smtClean="0"/>
              <a:t>6/8/2012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0079-C78C-4B59-9D49-90BC4A478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35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0DF2-1BAC-4241-849D-CB9398762BDE}" type="datetime1">
              <a:rPr lang="en-US" smtClean="0"/>
              <a:t>6/8/2012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0079-C78C-4B59-9D49-90BC4A478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6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DDBEA-D432-4A33-9DDE-981CBA0475A8}" type="datetime1">
              <a:rPr lang="en-US" smtClean="0"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A0079-C78C-4B59-9D49-90BC4A478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CUT112 Generator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36C2-E278-4353-9D20-3D7BFF42F066}" type="datetime1">
              <a:rPr lang="en-US" smtClean="0"/>
              <a:t>6/8/2012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0079-C78C-4B59-9D49-90BC4A4781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8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F497-7FE1-4CE0-8B01-85CDA1AA955F}" type="datetime1">
              <a:rPr lang="en-US" smtClean="0"/>
              <a:t>6/8/2012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0079-C78C-4B59-9D49-90BC4A4781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6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1036"/>
            <a:ext cx="5029200" cy="4494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852F-959F-4052-9692-830875E51AAA}" type="datetime1">
              <a:rPr lang="en-US" smtClean="0"/>
              <a:t>6/8/2012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0079-C78C-4B59-9D49-90BC4A4781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5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3E4B-79C3-4772-87BA-597E6AEA8A2D}" type="datetime1">
              <a:rPr lang="en-US" smtClean="0"/>
              <a:t>6/8/2012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0079-C78C-4B59-9D49-90BC4A4781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2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6" y="1600201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BB953-4A33-4519-961C-D638E916C68E}" type="datetime1">
              <a:rPr lang="en-US" smtClean="0"/>
              <a:t>6/8/2012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0079-C78C-4B59-9D49-90BC4A4781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6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24</Words>
  <Application>Microsoft Office PowerPoint</Application>
  <PresentationFormat>On-screen Show (4:3)</PresentationFormat>
  <Paragraphs>17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CUT112 Generator</vt:lpstr>
      <vt:lpstr>PowerPoint Presentation</vt:lpstr>
      <vt:lpstr>PowerPoint Presentation</vt:lpstr>
      <vt:lpstr>PowerPoint Presentation</vt:lpstr>
      <vt:lpstr>PowerPoint Presentation</vt:lpstr>
    </vt:vector>
  </TitlesOfParts>
  <Company>FedEx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CUT112 Generator</dc:title>
  <dc:creator>595640</dc:creator>
  <cp:lastModifiedBy>595640</cp:lastModifiedBy>
  <cp:revision>13</cp:revision>
  <dcterms:created xsi:type="dcterms:W3CDTF">2012-06-08T18:28:17Z</dcterms:created>
  <dcterms:modified xsi:type="dcterms:W3CDTF">2012-06-08T20:43:23Z</dcterms:modified>
</cp:coreProperties>
</file>