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3" r:id="rId1"/>
  </p:sldMasterIdLst>
  <p:notesMasterIdLst>
    <p:notesMasterId r:id="rId9"/>
  </p:notesMasterIdLst>
  <p:sldIdLst>
    <p:sldId id="305" r:id="rId2"/>
    <p:sldId id="320" r:id="rId3"/>
    <p:sldId id="321" r:id="rId4"/>
    <p:sldId id="317" r:id="rId5"/>
    <p:sldId id="333" r:id="rId6"/>
    <p:sldId id="325" r:id="rId7"/>
    <p:sldId id="322" r:id="rId8"/>
  </p:sldIdLst>
  <p:sldSz cx="12192000" cy="6858000"/>
  <p:notesSz cx="6858000" cy="9144000"/>
  <p:embeddedFontLst>
    <p:embeddedFont>
      <p:font typeface="Tahoma" panose="020B0604030504040204" pitchFamily="3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789944-8FE3-4B66-81FE-070CC84C6259}">
  <a:tblStyle styleId="{D3789944-8FE3-4B66-81FE-070CC84C6259}" styleName="Table_0">
    <a:wholeTbl>
      <a:tcTxStyle b="off" i="off">
        <a:font>
          <a:latin typeface="Tahoma"/>
          <a:ea typeface="Tahoma"/>
          <a:cs typeface="Tahoma"/>
        </a:font>
        <a:srgbClr val="0F194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2175D9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2175D9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2175D9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 b="off" i="off">
        <a:font>
          <a:latin typeface="Tahoma"/>
          <a:ea typeface="Tahoma"/>
          <a:cs typeface="Tahoma"/>
        </a:font>
        <a:srgbClr val="0F1941"/>
      </a:tcTxStyle>
      <a:tcStyle>
        <a:tcBdr/>
        <a:fill>
          <a:solidFill>
            <a:srgbClr val="F7F5F0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ff" i="off">
        <a:font>
          <a:latin typeface="Tahoma"/>
          <a:ea typeface="Tahoma"/>
          <a:cs typeface="Tahoma"/>
        </a:font>
        <a:srgbClr val="2175D9"/>
      </a:tcTxStyle>
      <a:tcStyle>
        <a:tcBdr/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4679"/>
  </p:normalViewPr>
  <p:slideViewPr>
    <p:cSldViewPr snapToGrid="0">
      <p:cViewPr varScale="1">
        <p:scale>
          <a:sx n="41" d="100"/>
          <a:sy n="41" d="100"/>
        </p:scale>
        <p:origin x="1488" y="27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6" name="Google Shape;463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7" name="Google Shape;46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5" name="Google Shape;495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6" name="Google Shape;49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3" name="Google Shape;500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4" name="Google Shape;500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9ea1664f5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19ea1664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9ea1664f5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19ea1664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3879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9ea1664f5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119ea1664f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5241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3" name="Google Shape;500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4" name="Google Shape;500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264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dark blue: arrows right">
  <p:cSld name="title slide dark blue: arrows right">
    <p:bg>
      <p:bgPr>
        <a:solidFill>
          <a:srgbClr val="0F1941"/>
        </a:soli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"/>
          <p:cNvSpPr/>
          <p:nvPr/>
        </p:nvSpPr>
        <p:spPr>
          <a:xfrm>
            <a:off x="6189664" y="0"/>
            <a:ext cx="2725738" cy="1934619"/>
          </a:xfrm>
          <a:custGeom>
            <a:avLst/>
            <a:gdLst/>
            <a:ahLst/>
            <a:cxnLst/>
            <a:rect l="l" t="t" r="r" b="b"/>
            <a:pathLst>
              <a:path w="2725738" h="1934619" extrusionOk="0">
                <a:moveTo>
                  <a:pt x="1202078" y="0"/>
                </a:moveTo>
                <a:lnTo>
                  <a:pt x="2224120" y="0"/>
                </a:lnTo>
                <a:lnTo>
                  <a:pt x="2290810" y="64887"/>
                </a:lnTo>
                <a:cubicBezTo>
                  <a:pt x="2617279" y="382526"/>
                  <a:pt x="2617279" y="382526"/>
                  <a:pt x="2617279" y="382526"/>
                </a:cubicBezTo>
                <a:cubicBezTo>
                  <a:pt x="2677217" y="448264"/>
                  <a:pt x="2725738" y="536868"/>
                  <a:pt x="2725738" y="634046"/>
                </a:cubicBezTo>
                <a:cubicBezTo>
                  <a:pt x="2725738" y="734083"/>
                  <a:pt x="2677217" y="822686"/>
                  <a:pt x="2617279" y="888424"/>
                </a:cubicBezTo>
                <a:cubicBezTo>
                  <a:pt x="1604047" y="1837341"/>
                  <a:pt x="1604047" y="1837341"/>
                  <a:pt x="1604047" y="1837341"/>
                </a:cubicBezTo>
                <a:cubicBezTo>
                  <a:pt x="1461338" y="1971675"/>
                  <a:pt x="1235858" y="1965959"/>
                  <a:pt x="1104566" y="1825908"/>
                </a:cubicBezTo>
                <a:cubicBezTo>
                  <a:pt x="970420" y="1685857"/>
                  <a:pt x="976128" y="1460061"/>
                  <a:pt x="1115983" y="1328584"/>
                </a:cubicBezTo>
                <a:cubicBezTo>
                  <a:pt x="1481317" y="977028"/>
                  <a:pt x="1481317" y="977028"/>
                  <a:pt x="1481317" y="977028"/>
                </a:cubicBezTo>
                <a:cubicBezTo>
                  <a:pt x="348210" y="977028"/>
                  <a:pt x="348210" y="977028"/>
                  <a:pt x="348210" y="977028"/>
                </a:cubicBezTo>
                <a:cubicBezTo>
                  <a:pt x="156980" y="977028"/>
                  <a:pt x="0" y="834119"/>
                  <a:pt x="0" y="639763"/>
                </a:cubicBezTo>
                <a:cubicBezTo>
                  <a:pt x="0" y="448264"/>
                  <a:pt x="156980" y="302497"/>
                  <a:pt x="348210" y="302497"/>
                </a:cubicBezTo>
                <a:cubicBezTo>
                  <a:pt x="1504151" y="302497"/>
                  <a:pt x="1504151" y="302497"/>
                  <a:pt x="1504151" y="302497"/>
                </a:cubicBezTo>
                <a:cubicBezTo>
                  <a:pt x="1358588" y="156730"/>
                  <a:pt x="1267611" y="65625"/>
                  <a:pt x="1210751" y="868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8" name="Google Shape;408;p5"/>
          <p:cNvSpPr/>
          <p:nvPr/>
        </p:nvSpPr>
        <p:spPr>
          <a:xfrm>
            <a:off x="8070852" y="1330325"/>
            <a:ext cx="2714625" cy="2667000"/>
          </a:xfrm>
          <a:custGeom>
            <a:avLst/>
            <a:gdLst/>
            <a:ahLst/>
            <a:cxnLst/>
            <a:rect l="l" t="t" r="r" b="b"/>
            <a:pathLst>
              <a:path w="951" h="933" extrusionOk="0">
                <a:moveTo>
                  <a:pt x="951" y="464"/>
                </a:moveTo>
                <a:cubicBezTo>
                  <a:pt x="951" y="464"/>
                  <a:pt x="951" y="464"/>
                  <a:pt x="951" y="464"/>
                </a:cubicBezTo>
                <a:cubicBezTo>
                  <a:pt x="951" y="499"/>
                  <a:pt x="936" y="531"/>
                  <a:pt x="914" y="553"/>
                </a:cubicBezTo>
                <a:cubicBezTo>
                  <a:pt x="914" y="553"/>
                  <a:pt x="914" y="553"/>
                  <a:pt x="914" y="553"/>
                </a:cubicBezTo>
                <a:cubicBezTo>
                  <a:pt x="560" y="886"/>
                  <a:pt x="560" y="886"/>
                  <a:pt x="560" y="886"/>
                </a:cubicBezTo>
                <a:cubicBezTo>
                  <a:pt x="511" y="933"/>
                  <a:pt x="433" y="930"/>
                  <a:pt x="386" y="881"/>
                </a:cubicBezTo>
                <a:cubicBezTo>
                  <a:pt x="340" y="832"/>
                  <a:pt x="342" y="756"/>
                  <a:pt x="391" y="709"/>
                </a:cubicBezTo>
                <a:cubicBezTo>
                  <a:pt x="519" y="588"/>
                  <a:pt x="519" y="588"/>
                  <a:pt x="519" y="588"/>
                </a:cubicBezTo>
                <a:cubicBezTo>
                  <a:pt x="123" y="588"/>
                  <a:pt x="123" y="588"/>
                  <a:pt x="123" y="588"/>
                </a:cubicBezTo>
                <a:cubicBezTo>
                  <a:pt x="55" y="588"/>
                  <a:pt x="0" y="533"/>
                  <a:pt x="0" y="466"/>
                </a:cubicBezTo>
                <a:cubicBezTo>
                  <a:pt x="0" y="398"/>
                  <a:pt x="55" y="343"/>
                  <a:pt x="123" y="343"/>
                </a:cubicBezTo>
                <a:cubicBezTo>
                  <a:pt x="527" y="343"/>
                  <a:pt x="527" y="343"/>
                  <a:pt x="527" y="343"/>
                </a:cubicBezTo>
                <a:cubicBezTo>
                  <a:pt x="392" y="210"/>
                  <a:pt x="392" y="210"/>
                  <a:pt x="392" y="210"/>
                </a:cubicBezTo>
                <a:cubicBezTo>
                  <a:pt x="343" y="163"/>
                  <a:pt x="343" y="85"/>
                  <a:pt x="390" y="37"/>
                </a:cubicBezTo>
                <a:cubicBezTo>
                  <a:pt x="414" y="12"/>
                  <a:pt x="445" y="0"/>
                  <a:pt x="477" y="0"/>
                </a:cubicBezTo>
                <a:cubicBezTo>
                  <a:pt x="508" y="0"/>
                  <a:pt x="539" y="11"/>
                  <a:pt x="563" y="35"/>
                </a:cubicBezTo>
                <a:cubicBezTo>
                  <a:pt x="914" y="377"/>
                  <a:pt x="914" y="377"/>
                  <a:pt x="914" y="377"/>
                </a:cubicBezTo>
                <a:cubicBezTo>
                  <a:pt x="914" y="377"/>
                  <a:pt x="914" y="377"/>
                  <a:pt x="914" y="377"/>
                </a:cubicBezTo>
                <a:cubicBezTo>
                  <a:pt x="936" y="399"/>
                  <a:pt x="951" y="430"/>
                  <a:pt x="951" y="4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9" name="Google Shape;409;p5"/>
          <p:cNvSpPr/>
          <p:nvPr/>
        </p:nvSpPr>
        <p:spPr>
          <a:xfrm>
            <a:off x="10094915" y="3205163"/>
            <a:ext cx="2090735" cy="2627164"/>
          </a:xfrm>
          <a:custGeom>
            <a:avLst/>
            <a:gdLst/>
            <a:ahLst/>
            <a:cxnLst/>
            <a:rect l="l" t="t" r="r" b="b"/>
            <a:pathLst>
              <a:path w="2090735" h="2627164" extrusionOk="0">
                <a:moveTo>
                  <a:pt x="1361433" y="0"/>
                </a:moveTo>
                <a:cubicBezTo>
                  <a:pt x="1449912" y="0"/>
                  <a:pt x="1538391" y="31440"/>
                  <a:pt x="1606891" y="97178"/>
                </a:cubicBezTo>
                <a:cubicBezTo>
                  <a:pt x="1794195" y="280995"/>
                  <a:pt x="1946380" y="430346"/>
                  <a:pt x="2070030" y="551694"/>
                </a:cubicBezTo>
                <a:lnTo>
                  <a:pt x="2090735" y="572014"/>
                </a:lnTo>
                <a:lnTo>
                  <a:pt x="2090735" y="2065811"/>
                </a:lnTo>
                <a:lnTo>
                  <a:pt x="2021725" y="2130819"/>
                </a:lnTo>
                <a:cubicBezTo>
                  <a:pt x="1595474" y="2532349"/>
                  <a:pt x="1595474" y="2532349"/>
                  <a:pt x="1595474" y="2532349"/>
                </a:cubicBezTo>
                <a:cubicBezTo>
                  <a:pt x="1455621" y="2663825"/>
                  <a:pt x="1232996" y="2658109"/>
                  <a:pt x="1101705" y="2518058"/>
                </a:cubicBezTo>
                <a:cubicBezTo>
                  <a:pt x="970414" y="2378007"/>
                  <a:pt x="973268" y="2157927"/>
                  <a:pt x="1115976" y="2026451"/>
                </a:cubicBezTo>
                <a:cubicBezTo>
                  <a:pt x="1481308" y="1680611"/>
                  <a:pt x="1481308" y="1680611"/>
                  <a:pt x="1481308" y="1680611"/>
                </a:cubicBezTo>
                <a:cubicBezTo>
                  <a:pt x="348207" y="1680611"/>
                  <a:pt x="348207" y="1680611"/>
                  <a:pt x="348207" y="1680611"/>
                </a:cubicBezTo>
                <a:cubicBezTo>
                  <a:pt x="156979" y="1680611"/>
                  <a:pt x="0" y="1526269"/>
                  <a:pt x="0" y="1331913"/>
                </a:cubicBezTo>
                <a:cubicBezTo>
                  <a:pt x="0" y="1140415"/>
                  <a:pt x="156979" y="986073"/>
                  <a:pt x="348207" y="986073"/>
                </a:cubicBezTo>
                <a:cubicBezTo>
                  <a:pt x="1504141" y="986073"/>
                  <a:pt x="1504141" y="986073"/>
                  <a:pt x="1504141" y="986073"/>
                </a:cubicBezTo>
                <a:cubicBezTo>
                  <a:pt x="1115976" y="603076"/>
                  <a:pt x="1115976" y="603076"/>
                  <a:pt x="1115976" y="603076"/>
                </a:cubicBezTo>
                <a:cubicBezTo>
                  <a:pt x="978976" y="465884"/>
                  <a:pt x="976122" y="242946"/>
                  <a:pt x="1113122" y="105753"/>
                </a:cubicBezTo>
                <a:cubicBezTo>
                  <a:pt x="1181621" y="34298"/>
                  <a:pt x="1270100" y="0"/>
                  <a:pt x="136143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0" name="Google Shape;410;p5"/>
          <p:cNvSpPr txBox="1">
            <a:spLocks noGrp="1"/>
          </p:cNvSpPr>
          <p:nvPr>
            <p:ph type="subTitle" idx="1"/>
          </p:nvPr>
        </p:nvSpPr>
        <p:spPr>
          <a:xfrm>
            <a:off x="762000" y="3407410"/>
            <a:ext cx="7061201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/>
              <a:buNone/>
              <a:defRPr sz="2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ahoma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Tahoma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11" name="Google Shape;411;p5"/>
          <p:cNvSpPr txBox="1">
            <a:spLocks noGrp="1"/>
          </p:cNvSpPr>
          <p:nvPr>
            <p:ph type="ctrTitle"/>
          </p:nvPr>
        </p:nvSpPr>
        <p:spPr>
          <a:xfrm>
            <a:off x="762000" y="1563687"/>
            <a:ext cx="7061200" cy="184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Tahoma"/>
              <a:buNone/>
              <a:defRPr sz="4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2" name="Google Shape;412;p5"/>
          <p:cNvSpPr txBox="1">
            <a:spLocks noGrp="1"/>
          </p:cNvSpPr>
          <p:nvPr>
            <p:ph type="body" idx="2"/>
          </p:nvPr>
        </p:nvSpPr>
        <p:spPr>
          <a:xfrm>
            <a:off x="762000" y="5393690"/>
            <a:ext cx="7061201" cy="581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marR="0" lvl="0" indent="-228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Tahoma"/>
              <a:buNone/>
              <a:defRPr sz="12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048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ahoma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Tahoma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Tahoma"/>
              <a:buChar char="•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–"/>
              <a:defRPr sz="1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–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–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–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grpSp>
        <p:nvGrpSpPr>
          <p:cNvPr id="413" name="Google Shape;413;p5"/>
          <p:cNvGrpSpPr/>
          <p:nvPr/>
        </p:nvGrpSpPr>
        <p:grpSpPr>
          <a:xfrm>
            <a:off x="-294300" y="-297475"/>
            <a:ext cx="12780600" cy="7449775"/>
            <a:chOff x="-294300" y="-297475"/>
            <a:chExt cx="12780600" cy="7449775"/>
          </a:xfrm>
        </p:grpSpPr>
        <p:grpSp>
          <p:nvGrpSpPr>
            <p:cNvPr id="414" name="Google Shape;414;p5"/>
            <p:cNvGrpSpPr/>
            <p:nvPr/>
          </p:nvGrpSpPr>
          <p:grpSpPr>
            <a:xfrm>
              <a:off x="-294300" y="0"/>
              <a:ext cx="180000" cy="6858000"/>
              <a:chOff x="-232" y="0"/>
              <a:chExt cx="232" cy="4320"/>
            </a:xfrm>
          </p:grpSpPr>
          <p:cxnSp>
            <p:nvCxnSpPr>
              <p:cNvPr id="415" name="Google Shape;415;p5"/>
              <p:cNvCxnSpPr/>
              <p:nvPr/>
            </p:nvCxnSpPr>
            <p:spPr>
              <a:xfrm>
                <a:off x="-232" y="477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5"/>
              <p:cNvCxnSpPr/>
              <p:nvPr/>
            </p:nvCxnSpPr>
            <p:spPr>
              <a:xfrm>
                <a:off x="-232" y="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5"/>
              <p:cNvCxnSpPr/>
              <p:nvPr/>
            </p:nvCxnSpPr>
            <p:spPr>
              <a:xfrm>
                <a:off x="-232" y="57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5"/>
              <p:cNvCxnSpPr/>
              <p:nvPr/>
            </p:nvCxnSpPr>
            <p:spPr>
              <a:xfrm>
                <a:off x="-232" y="104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5"/>
              <p:cNvCxnSpPr/>
              <p:nvPr/>
            </p:nvCxnSpPr>
            <p:spPr>
              <a:xfrm>
                <a:off x="-232" y="113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5"/>
              <p:cNvCxnSpPr/>
              <p:nvPr/>
            </p:nvCxnSpPr>
            <p:spPr>
              <a:xfrm>
                <a:off x="-232" y="161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5"/>
              <p:cNvCxnSpPr/>
              <p:nvPr/>
            </p:nvCxnSpPr>
            <p:spPr>
              <a:xfrm>
                <a:off x="-232" y="170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5"/>
              <p:cNvCxnSpPr/>
              <p:nvPr/>
            </p:nvCxnSpPr>
            <p:spPr>
              <a:xfrm>
                <a:off x="-232" y="218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5"/>
              <p:cNvCxnSpPr/>
              <p:nvPr/>
            </p:nvCxnSpPr>
            <p:spPr>
              <a:xfrm>
                <a:off x="-232" y="227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5"/>
              <p:cNvCxnSpPr/>
              <p:nvPr/>
            </p:nvCxnSpPr>
            <p:spPr>
              <a:xfrm>
                <a:off x="-232" y="274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5" name="Google Shape;425;p5"/>
              <p:cNvCxnSpPr/>
              <p:nvPr/>
            </p:nvCxnSpPr>
            <p:spPr>
              <a:xfrm>
                <a:off x="-232" y="284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5"/>
              <p:cNvCxnSpPr/>
              <p:nvPr/>
            </p:nvCxnSpPr>
            <p:spPr>
              <a:xfrm>
                <a:off x="-232" y="3316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5"/>
              <p:cNvCxnSpPr/>
              <p:nvPr/>
            </p:nvCxnSpPr>
            <p:spPr>
              <a:xfrm>
                <a:off x="-232" y="3412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5"/>
              <p:cNvCxnSpPr/>
              <p:nvPr/>
            </p:nvCxnSpPr>
            <p:spPr>
              <a:xfrm>
                <a:off x="-232" y="388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5"/>
              <p:cNvCxnSpPr/>
              <p:nvPr/>
            </p:nvCxnSpPr>
            <p:spPr>
              <a:xfrm>
                <a:off x="-232" y="397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0" name="Google Shape;430;p5"/>
              <p:cNvCxnSpPr/>
              <p:nvPr/>
            </p:nvCxnSpPr>
            <p:spPr>
              <a:xfrm>
                <a:off x="-232" y="432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31" name="Google Shape;431;p5"/>
            <p:cNvGrpSpPr/>
            <p:nvPr/>
          </p:nvGrpSpPr>
          <p:grpSpPr>
            <a:xfrm>
              <a:off x="12306300" y="0"/>
              <a:ext cx="180000" cy="6858000"/>
              <a:chOff x="-232" y="0"/>
              <a:chExt cx="232" cy="4320"/>
            </a:xfrm>
          </p:grpSpPr>
          <p:cxnSp>
            <p:nvCxnSpPr>
              <p:cNvPr id="432" name="Google Shape;432;p5"/>
              <p:cNvCxnSpPr/>
              <p:nvPr/>
            </p:nvCxnSpPr>
            <p:spPr>
              <a:xfrm>
                <a:off x="-232" y="477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3" name="Google Shape;433;p5"/>
              <p:cNvCxnSpPr/>
              <p:nvPr/>
            </p:nvCxnSpPr>
            <p:spPr>
              <a:xfrm>
                <a:off x="-232" y="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4" name="Google Shape;434;p5"/>
              <p:cNvCxnSpPr/>
              <p:nvPr/>
            </p:nvCxnSpPr>
            <p:spPr>
              <a:xfrm>
                <a:off x="-232" y="57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5" name="Google Shape;435;p5"/>
              <p:cNvCxnSpPr/>
              <p:nvPr/>
            </p:nvCxnSpPr>
            <p:spPr>
              <a:xfrm>
                <a:off x="-232" y="104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6" name="Google Shape;436;p5"/>
              <p:cNvCxnSpPr/>
              <p:nvPr/>
            </p:nvCxnSpPr>
            <p:spPr>
              <a:xfrm>
                <a:off x="-232" y="113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7" name="Google Shape;437;p5"/>
              <p:cNvCxnSpPr/>
              <p:nvPr/>
            </p:nvCxnSpPr>
            <p:spPr>
              <a:xfrm>
                <a:off x="-232" y="161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8" name="Google Shape;438;p5"/>
              <p:cNvCxnSpPr/>
              <p:nvPr/>
            </p:nvCxnSpPr>
            <p:spPr>
              <a:xfrm>
                <a:off x="-232" y="170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5"/>
              <p:cNvCxnSpPr/>
              <p:nvPr/>
            </p:nvCxnSpPr>
            <p:spPr>
              <a:xfrm>
                <a:off x="-232" y="218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0" name="Google Shape;440;p5"/>
              <p:cNvCxnSpPr/>
              <p:nvPr/>
            </p:nvCxnSpPr>
            <p:spPr>
              <a:xfrm>
                <a:off x="-232" y="227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1" name="Google Shape;441;p5"/>
              <p:cNvCxnSpPr/>
              <p:nvPr/>
            </p:nvCxnSpPr>
            <p:spPr>
              <a:xfrm>
                <a:off x="-232" y="274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2" name="Google Shape;442;p5"/>
              <p:cNvCxnSpPr/>
              <p:nvPr/>
            </p:nvCxnSpPr>
            <p:spPr>
              <a:xfrm>
                <a:off x="-232" y="284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5"/>
              <p:cNvCxnSpPr/>
              <p:nvPr/>
            </p:nvCxnSpPr>
            <p:spPr>
              <a:xfrm>
                <a:off x="-232" y="3316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5"/>
              <p:cNvCxnSpPr/>
              <p:nvPr/>
            </p:nvCxnSpPr>
            <p:spPr>
              <a:xfrm>
                <a:off x="-232" y="3412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5"/>
              <p:cNvCxnSpPr/>
              <p:nvPr/>
            </p:nvCxnSpPr>
            <p:spPr>
              <a:xfrm>
                <a:off x="-232" y="388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5"/>
              <p:cNvCxnSpPr/>
              <p:nvPr/>
            </p:nvCxnSpPr>
            <p:spPr>
              <a:xfrm>
                <a:off x="-232" y="397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5"/>
              <p:cNvCxnSpPr/>
              <p:nvPr/>
            </p:nvCxnSpPr>
            <p:spPr>
              <a:xfrm>
                <a:off x="-232" y="432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48" name="Google Shape;448;p5"/>
            <p:cNvGrpSpPr/>
            <p:nvPr/>
          </p:nvGrpSpPr>
          <p:grpSpPr>
            <a:xfrm>
              <a:off x="1" y="-297475"/>
              <a:ext cx="12192000" cy="180000"/>
              <a:chOff x="0" y="-689"/>
              <a:chExt cx="7680" cy="232"/>
            </a:xfrm>
          </p:grpSpPr>
          <p:cxnSp>
            <p:nvCxnSpPr>
              <p:cNvPr id="449" name="Google Shape;449;p5"/>
              <p:cNvCxnSpPr/>
              <p:nvPr/>
            </p:nvCxnSpPr>
            <p:spPr>
              <a:xfrm>
                <a:off x="672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5"/>
              <p:cNvCxnSpPr/>
              <p:nvPr/>
            </p:nvCxnSpPr>
            <p:spPr>
              <a:xfrm>
                <a:off x="720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5"/>
              <p:cNvCxnSpPr/>
              <p:nvPr/>
            </p:nvCxnSpPr>
            <p:spPr>
              <a:xfrm>
                <a:off x="48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5"/>
              <p:cNvCxnSpPr/>
              <p:nvPr/>
            </p:nvCxnSpPr>
            <p:spPr>
              <a:xfrm>
                <a:off x="66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5"/>
              <p:cNvCxnSpPr/>
              <p:nvPr/>
            </p:nvCxnSpPr>
            <p:spPr>
              <a:xfrm>
                <a:off x="615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5"/>
              <p:cNvCxnSpPr/>
              <p:nvPr/>
            </p:nvCxnSpPr>
            <p:spPr>
              <a:xfrm>
                <a:off x="606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5"/>
              <p:cNvCxnSpPr/>
              <p:nvPr/>
            </p:nvCxnSpPr>
            <p:spPr>
              <a:xfrm>
                <a:off x="55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5"/>
              <p:cNvCxnSpPr/>
              <p:nvPr/>
            </p:nvCxnSpPr>
            <p:spPr>
              <a:xfrm>
                <a:off x="549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5"/>
              <p:cNvCxnSpPr/>
              <p:nvPr/>
            </p:nvCxnSpPr>
            <p:spPr>
              <a:xfrm>
                <a:off x="27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5"/>
              <p:cNvCxnSpPr/>
              <p:nvPr/>
            </p:nvCxnSpPr>
            <p:spPr>
              <a:xfrm>
                <a:off x="265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5"/>
              <p:cNvCxnSpPr/>
              <p:nvPr/>
            </p:nvCxnSpPr>
            <p:spPr>
              <a:xfrm>
                <a:off x="218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5"/>
              <p:cNvCxnSpPr/>
              <p:nvPr/>
            </p:nvCxnSpPr>
            <p:spPr>
              <a:xfrm>
                <a:off x="209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5"/>
              <p:cNvCxnSpPr/>
              <p:nvPr/>
            </p:nvCxnSpPr>
            <p:spPr>
              <a:xfrm>
                <a:off x="161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5"/>
              <p:cNvCxnSpPr/>
              <p:nvPr/>
            </p:nvCxnSpPr>
            <p:spPr>
              <a:xfrm>
                <a:off x="1525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5"/>
              <p:cNvCxnSpPr/>
              <p:nvPr/>
            </p:nvCxnSpPr>
            <p:spPr>
              <a:xfrm>
                <a:off x="10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5"/>
              <p:cNvCxnSpPr/>
              <p:nvPr/>
            </p:nvCxnSpPr>
            <p:spPr>
              <a:xfrm>
                <a:off x="95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5"/>
              <p:cNvCxnSpPr/>
              <p:nvPr/>
            </p:nvCxnSpPr>
            <p:spPr>
              <a:xfrm>
                <a:off x="502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5"/>
              <p:cNvCxnSpPr/>
              <p:nvPr/>
            </p:nvCxnSpPr>
            <p:spPr>
              <a:xfrm>
                <a:off x="49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5"/>
              <p:cNvCxnSpPr/>
              <p:nvPr/>
            </p:nvCxnSpPr>
            <p:spPr>
              <a:xfrm>
                <a:off x="445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5"/>
              <p:cNvCxnSpPr/>
              <p:nvPr/>
            </p:nvCxnSpPr>
            <p:spPr>
              <a:xfrm>
                <a:off x="436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5"/>
              <p:cNvCxnSpPr/>
              <p:nvPr/>
            </p:nvCxnSpPr>
            <p:spPr>
              <a:xfrm>
                <a:off x="38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5"/>
              <p:cNvCxnSpPr/>
              <p:nvPr/>
            </p:nvCxnSpPr>
            <p:spPr>
              <a:xfrm>
                <a:off x="379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5"/>
              <p:cNvCxnSpPr/>
              <p:nvPr/>
            </p:nvCxnSpPr>
            <p:spPr>
              <a:xfrm>
                <a:off x="332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5"/>
              <p:cNvCxnSpPr/>
              <p:nvPr/>
            </p:nvCxnSpPr>
            <p:spPr>
              <a:xfrm>
                <a:off x="322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5"/>
              <p:cNvCxnSpPr/>
              <p:nvPr/>
            </p:nvCxnSpPr>
            <p:spPr>
              <a:xfrm>
                <a:off x="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5"/>
              <p:cNvCxnSpPr/>
              <p:nvPr/>
            </p:nvCxnSpPr>
            <p:spPr>
              <a:xfrm>
                <a:off x="768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75" name="Google Shape;475;p5"/>
            <p:cNvGrpSpPr/>
            <p:nvPr/>
          </p:nvGrpSpPr>
          <p:grpSpPr>
            <a:xfrm>
              <a:off x="6351" y="6972300"/>
              <a:ext cx="12195174" cy="180000"/>
              <a:chOff x="4" y="-689"/>
              <a:chExt cx="7682" cy="232"/>
            </a:xfrm>
          </p:grpSpPr>
          <p:cxnSp>
            <p:nvCxnSpPr>
              <p:cNvPr id="476" name="Google Shape;476;p5"/>
              <p:cNvCxnSpPr/>
              <p:nvPr/>
            </p:nvCxnSpPr>
            <p:spPr>
              <a:xfrm>
                <a:off x="672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5"/>
              <p:cNvCxnSpPr/>
              <p:nvPr/>
            </p:nvCxnSpPr>
            <p:spPr>
              <a:xfrm>
                <a:off x="720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5"/>
              <p:cNvCxnSpPr/>
              <p:nvPr/>
            </p:nvCxnSpPr>
            <p:spPr>
              <a:xfrm>
                <a:off x="48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5"/>
              <p:cNvCxnSpPr/>
              <p:nvPr/>
            </p:nvCxnSpPr>
            <p:spPr>
              <a:xfrm>
                <a:off x="66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5"/>
              <p:cNvCxnSpPr/>
              <p:nvPr/>
            </p:nvCxnSpPr>
            <p:spPr>
              <a:xfrm>
                <a:off x="615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5"/>
              <p:cNvCxnSpPr/>
              <p:nvPr/>
            </p:nvCxnSpPr>
            <p:spPr>
              <a:xfrm>
                <a:off x="606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5"/>
              <p:cNvCxnSpPr/>
              <p:nvPr/>
            </p:nvCxnSpPr>
            <p:spPr>
              <a:xfrm>
                <a:off x="55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5"/>
              <p:cNvCxnSpPr/>
              <p:nvPr/>
            </p:nvCxnSpPr>
            <p:spPr>
              <a:xfrm>
                <a:off x="549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84" name="Google Shape;484;p5"/>
              <p:cNvCxnSpPr/>
              <p:nvPr/>
            </p:nvCxnSpPr>
            <p:spPr>
              <a:xfrm>
                <a:off x="27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85" name="Google Shape;485;p5"/>
              <p:cNvCxnSpPr/>
              <p:nvPr/>
            </p:nvCxnSpPr>
            <p:spPr>
              <a:xfrm>
                <a:off x="265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5"/>
              <p:cNvCxnSpPr/>
              <p:nvPr/>
            </p:nvCxnSpPr>
            <p:spPr>
              <a:xfrm>
                <a:off x="218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5"/>
              <p:cNvCxnSpPr/>
              <p:nvPr/>
            </p:nvCxnSpPr>
            <p:spPr>
              <a:xfrm>
                <a:off x="209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5"/>
              <p:cNvCxnSpPr/>
              <p:nvPr/>
            </p:nvCxnSpPr>
            <p:spPr>
              <a:xfrm>
                <a:off x="161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5"/>
              <p:cNvCxnSpPr/>
              <p:nvPr/>
            </p:nvCxnSpPr>
            <p:spPr>
              <a:xfrm>
                <a:off x="1525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5"/>
              <p:cNvCxnSpPr/>
              <p:nvPr/>
            </p:nvCxnSpPr>
            <p:spPr>
              <a:xfrm>
                <a:off x="10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5"/>
              <p:cNvCxnSpPr/>
              <p:nvPr/>
            </p:nvCxnSpPr>
            <p:spPr>
              <a:xfrm>
                <a:off x="95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5"/>
              <p:cNvCxnSpPr/>
              <p:nvPr/>
            </p:nvCxnSpPr>
            <p:spPr>
              <a:xfrm>
                <a:off x="502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5"/>
              <p:cNvCxnSpPr/>
              <p:nvPr/>
            </p:nvCxnSpPr>
            <p:spPr>
              <a:xfrm>
                <a:off x="49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5"/>
              <p:cNvCxnSpPr/>
              <p:nvPr/>
            </p:nvCxnSpPr>
            <p:spPr>
              <a:xfrm>
                <a:off x="445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5"/>
              <p:cNvCxnSpPr/>
              <p:nvPr/>
            </p:nvCxnSpPr>
            <p:spPr>
              <a:xfrm>
                <a:off x="436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5"/>
              <p:cNvCxnSpPr/>
              <p:nvPr/>
            </p:nvCxnSpPr>
            <p:spPr>
              <a:xfrm>
                <a:off x="38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5"/>
              <p:cNvCxnSpPr/>
              <p:nvPr/>
            </p:nvCxnSpPr>
            <p:spPr>
              <a:xfrm>
                <a:off x="379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5"/>
              <p:cNvCxnSpPr/>
              <p:nvPr/>
            </p:nvCxnSpPr>
            <p:spPr>
              <a:xfrm>
                <a:off x="332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5"/>
              <p:cNvCxnSpPr/>
              <p:nvPr/>
            </p:nvCxnSpPr>
            <p:spPr>
              <a:xfrm>
                <a:off x="322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5"/>
              <p:cNvCxnSpPr/>
              <p:nvPr/>
            </p:nvCxnSpPr>
            <p:spPr>
              <a:xfrm>
                <a:off x="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5"/>
              <p:cNvCxnSpPr/>
              <p:nvPr/>
            </p:nvCxnSpPr>
            <p:spPr>
              <a:xfrm>
                <a:off x="768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pic>
        <p:nvPicPr>
          <p:cNvPr id="502" name="Google Shape;50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5175" y="6293736"/>
            <a:ext cx="1666875" cy="25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 yellow">
  <p:cSld name="title only yellow">
    <p:bg>
      <p:bgPr>
        <a:solidFill>
          <a:schemeClr val="accent5"/>
        </a:solidFill>
        <a:effectLst/>
      </p:bgPr>
    </p:bg>
    <p:spTree>
      <p:nvGrpSpPr>
        <p:cNvPr id="1" name="Shape 4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9" name="Google Shape;4349;p52"/>
          <p:cNvSpPr txBox="1">
            <a:spLocks noGrp="1"/>
          </p:cNvSpPr>
          <p:nvPr>
            <p:ph type="title"/>
          </p:nvPr>
        </p:nvSpPr>
        <p:spPr>
          <a:xfrm>
            <a:off x="762600" y="552450"/>
            <a:ext cx="106668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  <a:defRPr sz="3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4350" name="Google Shape;4350;p52"/>
          <p:cNvGrpSpPr/>
          <p:nvPr/>
        </p:nvGrpSpPr>
        <p:grpSpPr>
          <a:xfrm>
            <a:off x="-294300" y="-297475"/>
            <a:ext cx="12780600" cy="7449775"/>
            <a:chOff x="-294300" y="-297475"/>
            <a:chExt cx="12780600" cy="7449775"/>
          </a:xfrm>
        </p:grpSpPr>
        <p:grpSp>
          <p:nvGrpSpPr>
            <p:cNvPr id="4351" name="Google Shape;4351;p52"/>
            <p:cNvGrpSpPr/>
            <p:nvPr/>
          </p:nvGrpSpPr>
          <p:grpSpPr>
            <a:xfrm>
              <a:off x="-294300" y="0"/>
              <a:ext cx="180000" cy="6858000"/>
              <a:chOff x="-232" y="0"/>
              <a:chExt cx="232" cy="4320"/>
            </a:xfrm>
          </p:grpSpPr>
          <p:cxnSp>
            <p:nvCxnSpPr>
              <p:cNvPr id="4352" name="Google Shape;4352;p52"/>
              <p:cNvCxnSpPr/>
              <p:nvPr/>
            </p:nvCxnSpPr>
            <p:spPr>
              <a:xfrm>
                <a:off x="-232" y="477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53" name="Google Shape;4353;p52"/>
              <p:cNvCxnSpPr/>
              <p:nvPr/>
            </p:nvCxnSpPr>
            <p:spPr>
              <a:xfrm>
                <a:off x="-232" y="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54" name="Google Shape;4354;p52"/>
              <p:cNvCxnSpPr/>
              <p:nvPr/>
            </p:nvCxnSpPr>
            <p:spPr>
              <a:xfrm>
                <a:off x="-232" y="57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55" name="Google Shape;4355;p52"/>
              <p:cNvCxnSpPr/>
              <p:nvPr/>
            </p:nvCxnSpPr>
            <p:spPr>
              <a:xfrm>
                <a:off x="-232" y="104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56" name="Google Shape;4356;p52"/>
              <p:cNvCxnSpPr/>
              <p:nvPr/>
            </p:nvCxnSpPr>
            <p:spPr>
              <a:xfrm>
                <a:off x="-232" y="113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57" name="Google Shape;4357;p52"/>
              <p:cNvCxnSpPr/>
              <p:nvPr/>
            </p:nvCxnSpPr>
            <p:spPr>
              <a:xfrm>
                <a:off x="-232" y="161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58" name="Google Shape;4358;p52"/>
              <p:cNvCxnSpPr/>
              <p:nvPr/>
            </p:nvCxnSpPr>
            <p:spPr>
              <a:xfrm>
                <a:off x="-232" y="170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59" name="Google Shape;4359;p52"/>
              <p:cNvCxnSpPr/>
              <p:nvPr/>
            </p:nvCxnSpPr>
            <p:spPr>
              <a:xfrm>
                <a:off x="-232" y="218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60" name="Google Shape;4360;p52"/>
              <p:cNvCxnSpPr/>
              <p:nvPr/>
            </p:nvCxnSpPr>
            <p:spPr>
              <a:xfrm>
                <a:off x="-232" y="227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61" name="Google Shape;4361;p52"/>
              <p:cNvCxnSpPr/>
              <p:nvPr/>
            </p:nvCxnSpPr>
            <p:spPr>
              <a:xfrm>
                <a:off x="-232" y="274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62" name="Google Shape;4362;p52"/>
              <p:cNvCxnSpPr/>
              <p:nvPr/>
            </p:nvCxnSpPr>
            <p:spPr>
              <a:xfrm>
                <a:off x="-232" y="284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63" name="Google Shape;4363;p52"/>
              <p:cNvCxnSpPr/>
              <p:nvPr/>
            </p:nvCxnSpPr>
            <p:spPr>
              <a:xfrm>
                <a:off x="-232" y="3316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64" name="Google Shape;4364;p52"/>
              <p:cNvCxnSpPr/>
              <p:nvPr/>
            </p:nvCxnSpPr>
            <p:spPr>
              <a:xfrm>
                <a:off x="-232" y="3412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65" name="Google Shape;4365;p52"/>
              <p:cNvCxnSpPr/>
              <p:nvPr/>
            </p:nvCxnSpPr>
            <p:spPr>
              <a:xfrm>
                <a:off x="-232" y="388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66" name="Google Shape;4366;p52"/>
              <p:cNvCxnSpPr/>
              <p:nvPr/>
            </p:nvCxnSpPr>
            <p:spPr>
              <a:xfrm>
                <a:off x="-232" y="397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67" name="Google Shape;4367;p52"/>
              <p:cNvCxnSpPr/>
              <p:nvPr/>
            </p:nvCxnSpPr>
            <p:spPr>
              <a:xfrm>
                <a:off x="-232" y="432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368" name="Google Shape;4368;p52"/>
            <p:cNvGrpSpPr/>
            <p:nvPr/>
          </p:nvGrpSpPr>
          <p:grpSpPr>
            <a:xfrm>
              <a:off x="12306300" y="0"/>
              <a:ext cx="180000" cy="6858000"/>
              <a:chOff x="-232" y="0"/>
              <a:chExt cx="232" cy="4320"/>
            </a:xfrm>
          </p:grpSpPr>
          <p:cxnSp>
            <p:nvCxnSpPr>
              <p:cNvPr id="4369" name="Google Shape;4369;p52"/>
              <p:cNvCxnSpPr/>
              <p:nvPr/>
            </p:nvCxnSpPr>
            <p:spPr>
              <a:xfrm>
                <a:off x="-232" y="477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70" name="Google Shape;4370;p52"/>
              <p:cNvCxnSpPr/>
              <p:nvPr/>
            </p:nvCxnSpPr>
            <p:spPr>
              <a:xfrm>
                <a:off x="-232" y="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71" name="Google Shape;4371;p52"/>
              <p:cNvCxnSpPr/>
              <p:nvPr/>
            </p:nvCxnSpPr>
            <p:spPr>
              <a:xfrm>
                <a:off x="-232" y="57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72" name="Google Shape;4372;p52"/>
              <p:cNvCxnSpPr/>
              <p:nvPr/>
            </p:nvCxnSpPr>
            <p:spPr>
              <a:xfrm>
                <a:off x="-232" y="104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73" name="Google Shape;4373;p52"/>
              <p:cNvCxnSpPr/>
              <p:nvPr/>
            </p:nvCxnSpPr>
            <p:spPr>
              <a:xfrm>
                <a:off x="-232" y="113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74" name="Google Shape;4374;p52"/>
              <p:cNvCxnSpPr/>
              <p:nvPr/>
            </p:nvCxnSpPr>
            <p:spPr>
              <a:xfrm>
                <a:off x="-232" y="161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75" name="Google Shape;4375;p52"/>
              <p:cNvCxnSpPr/>
              <p:nvPr/>
            </p:nvCxnSpPr>
            <p:spPr>
              <a:xfrm>
                <a:off x="-232" y="170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76" name="Google Shape;4376;p52"/>
              <p:cNvCxnSpPr/>
              <p:nvPr/>
            </p:nvCxnSpPr>
            <p:spPr>
              <a:xfrm>
                <a:off x="-232" y="218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77" name="Google Shape;4377;p52"/>
              <p:cNvCxnSpPr/>
              <p:nvPr/>
            </p:nvCxnSpPr>
            <p:spPr>
              <a:xfrm>
                <a:off x="-232" y="227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78" name="Google Shape;4378;p52"/>
              <p:cNvCxnSpPr/>
              <p:nvPr/>
            </p:nvCxnSpPr>
            <p:spPr>
              <a:xfrm>
                <a:off x="-232" y="274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79" name="Google Shape;4379;p52"/>
              <p:cNvCxnSpPr/>
              <p:nvPr/>
            </p:nvCxnSpPr>
            <p:spPr>
              <a:xfrm>
                <a:off x="-232" y="284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80" name="Google Shape;4380;p52"/>
              <p:cNvCxnSpPr/>
              <p:nvPr/>
            </p:nvCxnSpPr>
            <p:spPr>
              <a:xfrm>
                <a:off x="-232" y="3316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81" name="Google Shape;4381;p52"/>
              <p:cNvCxnSpPr/>
              <p:nvPr/>
            </p:nvCxnSpPr>
            <p:spPr>
              <a:xfrm>
                <a:off x="-232" y="3412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82" name="Google Shape;4382;p52"/>
              <p:cNvCxnSpPr/>
              <p:nvPr/>
            </p:nvCxnSpPr>
            <p:spPr>
              <a:xfrm>
                <a:off x="-232" y="388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83" name="Google Shape;4383;p52"/>
              <p:cNvCxnSpPr/>
              <p:nvPr/>
            </p:nvCxnSpPr>
            <p:spPr>
              <a:xfrm>
                <a:off x="-232" y="397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84" name="Google Shape;4384;p52"/>
              <p:cNvCxnSpPr/>
              <p:nvPr/>
            </p:nvCxnSpPr>
            <p:spPr>
              <a:xfrm>
                <a:off x="-232" y="432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385" name="Google Shape;4385;p52"/>
            <p:cNvGrpSpPr/>
            <p:nvPr/>
          </p:nvGrpSpPr>
          <p:grpSpPr>
            <a:xfrm>
              <a:off x="1" y="-297475"/>
              <a:ext cx="12192000" cy="180000"/>
              <a:chOff x="0" y="-689"/>
              <a:chExt cx="7680" cy="232"/>
            </a:xfrm>
          </p:grpSpPr>
          <p:cxnSp>
            <p:nvCxnSpPr>
              <p:cNvPr id="4386" name="Google Shape;4386;p52"/>
              <p:cNvCxnSpPr/>
              <p:nvPr/>
            </p:nvCxnSpPr>
            <p:spPr>
              <a:xfrm>
                <a:off x="672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87" name="Google Shape;4387;p52"/>
              <p:cNvCxnSpPr/>
              <p:nvPr/>
            </p:nvCxnSpPr>
            <p:spPr>
              <a:xfrm>
                <a:off x="720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88" name="Google Shape;4388;p52"/>
              <p:cNvCxnSpPr/>
              <p:nvPr/>
            </p:nvCxnSpPr>
            <p:spPr>
              <a:xfrm>
                <a:off x="48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89" name="Google Shape;4389;p52"/>
              <p:cNvCxnSpPr/>
              <p:nvPr/>
            </p:nvCxnSpPr>
            <p:spPr>
              <a:xfrm>
                <a:off x="66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90" name="Google Shape;4390;p52"/>
              <p:cNvCxnSpPr/>
              <p:nvPr/>
            </p:nvCxnSpPr>
            <p:spPr>
              <a:xfrm>
                <a:off x="615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91" name="Google Shape;4391;p52"/>
              <p:cNvCxnSpPr/>
              <p:nvPr/>
            </p:nvCxnSpPr>
            <p:spPr>
              <a:xfrm>
                <a:off x="606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92" name="Google Shape;4392;p52"/>
              <p:cNvCxnSpPr/>
              <p:nvPr/>
            </p:nvCxnSpPr>
            <p:spPr>
              <a:xfrm>
                <a:off x="55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93" name="Google Shape;4393;p52"/>
              <p:cNvCxnSpPr/>
              <p:nvPr/>
            </p:nvCxnSpPr>
            <p:spPr>
              <a:xfrm>
                <a:off x="549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94" name="Google Shape;4394;p52"/>
              <p:cNvCxnSpPr/>
              <p:nvPr/>
            </p:nvCxnSpPr>
            <p:spPr>
              <a:xfrm>
                <a:off x="27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95" name="Google Shape;4395;p52"/>
              <p:cNvCxnSpPr/>
              <p:nvPr/>
            </p:nvCxnSpPr>
            <p:spPr>
              <a:xfrm>
                <a:off x="265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96" name="Google Shape;4396;p52"/>
              <p:cNvCxnSpPr/>
              <p:nvPr/>
            </p:nvCxnSpPr>
            <p:spPr>
              <a:xfrm>
                <a:off x="218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97" name="Google Shape;4397;p52"/>
              <p:cNvCxnSpPr/>
              <p:nvPr/>
            </p:nvCxnSpPr>
            <p:spPr>
              <a:xfrm>
                <a:off x="209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98" name="Google Shape;4398;p52"/>
              <p:cNvCxnSpPr/>
              <p:nvPr/>
            </p:nvCxnSpPr>
            <p:spPr>
              <a:xfrm>
                <a:off x="161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99" name="Google Shape;4399;p52"/>
              <p:cNvCxnSpPr/>
              <p:nvPr/>
            </p:nvCxnSpPr>
            <p:spPr>
              <a:xfrm>
                <a:off x="1525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00" name="Google Shape;4400;p52"/>
              <p:cNvCxnSpPr/>
              <p:nvPr/>
            </p:nvCxnSpPr>
            <p:spPr>
              <a:xfrm>
                <a:off x="10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01" name="Google Shape;4401;p52"/>
              <p:cNvCxnSpPr/>
              <p:nvPr/>
            </p:nvCxnSpPr>
            <p:spPr>
              <a:xfrm>
                <a:off x="95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02" name="Google Shape;4402;p52"/>
              <p:cNvCxnSpPr/>
              <p:nvPr/>
            </p:nvCxnSpPr>
            <p:spPr>
              <a:xfrm>
                <a:off x="502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03" name="Google Shape;4403;p52"/>
              <p:cNvCxnSpPr/>
              <p:nvPr/>
            </p:nvCxnSpPr>
            <p:spPr>
              <a:xfrm>
                <a:off x="49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04" name="Google Shape;4404;p52"/>
              <p:cNvCxnSpPr/>
              <p:nvPr/>
            </p:nvCxnSpPr>
            <p:spPr>
              <a:xfrm>
                <a:off x="445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05" name="Google Shape;4405;p52"/>
              <p:cNvCxnSpPr/>
              <p:nvPr/>
            </p:nvCxnSpPr>
            <p:spPr>
              <a:xfrm>
                <a:off x="436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06" name="Google Shape;4406;p52"/>
              <p:cNvCxnSpPr/>
              <p:nvPr/>
            </p:nvCxnSpPr>
            <p:spPr>
              <a:xfrm>
                <a:off x="38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07" name="Google Shape;4407;p52"/>
              <p:cNvCxnSpPr/>
              <p:nvPr/>
            </p:nvCxnSpPr>
            <p:spPr>
              <a:xfrm>
                <a:off x="379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08" name="Google Shape;4408;p52"/>
              <p:cNvCxnSpPr/>
              <p:nvPr/>
            </p:nvCxnSpPr>
            <p:spPr>
              <a:xfrm>
                <a:off x="332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09" name="Google Shape;4409;p52"/>
              <p:cNvCxnSpPr/>
              <p:nvPr/>
            </p:nvCxnSpPr>
            <p:spPr>
              <a:xfrm>
                <a:off x="322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10" name="Google Shape;4410;p52"/>
              <p:cNvCxnSpPr/>
              <p:nvPr/>
            </p:nvCxnSpPr>
            <p:spPr>
              <a:xfrm>
                <a:off x="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11" name="Google Shape;4411;p52"/>
              <p:cNvCxnSpPr/>
              <p:nvPr/>
            </p:nvCxnSpPr>
            <p:spPr>
              <a:xfrm>
                <a:off x="768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412" name="Google Shape;4412;p52"/>
            <p:cNvGrpSpPr/>
            <p:nvPr/>
          </p:nvGrpSpPr>
          <p:grpSpPr>
            <a:xfrm>
              <a:off x="6351" y="6972300"/>
              <a:ext cx="12195174" cy="180000"/>
              <a:chOff x="4" y="-689"/>
              <a:chExt cx="7682" cy="232"/>
            </a:xfrm>
          </p:grpSpPr>
          <p:cxnSp>
            <p:nvCxnSpPr>
              <p:cNvPr id="4413" name="Google Shape;4413;p52"/>
              <p:cNvCxnSpPr/>
              <p:nvPr/>
            </p:nvCxnSpPr>
            <p:spPr>
              <a:xfrm>
                <a:off x="672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14" name="Google Shape;4414;p52"/>
              <p:cNvCxnSpPr/>
              <p:nvPr/>
            </p:nvCxnSpPr>
            <p:spPr>
              <a:xfrm>
                <a:off x="720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15" name="Google Shape;4415;p52"/>
              <p:cNvCxnSpPr/>
              <p:nvPr/>
            </p:nvCxnSpPr>
            <p:spPr>
              <a:xfrm>
                <a:off x="48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16" name="Google Shape;4416;p52"/>
              <p:cNvCxnSpPr/>
              <p:nvPr/>
            </p:nvCxnSpPr>
            <p:spPr>
              <a:xfrm>
                <a:off x="66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17" name="Google Shape;4417;p52"/>
              <p:cNvCxnSpPr/>
              <p:nvPr/>
            </p:nvCxnSpPr>
            <p:spPr>
              <a:xfrm>
                <a:off x="615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18" name="Google Shape;4418;p52"/>
              <p:cNvCxnSpPr/>
              <p:nvPr/>
            </p:nvCxnSpPr>
            <p:spPr>
              <a:xfrm>
                <a:off x="606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19" name="Google Shape;4419;p52"/>
              <p:cNvCxnSpPr/>
              <p:nvPr/>
            </p:nvCxnSpPr>
            <p:spPr>
              <a:xfrm>
                <a:off x="55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20" name="Google Shape;4420;p52"/>
              <p:cNvCxnSpPr/>
              <p:nvPr/>
            </p:nvCxnSpPr>
            <p:spPr>
              <a:xfrm>
                <a:off x="549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21" name="Google Shape;4421;p52"/>
              <p:cNvCxnSpPr/>
              <p:nvPr/>
            </p:nvCxnSpPr>
            <p:spPr>
              <a:xfrm>
                <a:off x="27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22" name="Google Shape;4422;p52"/>
              <p:cNvCxnSpPr/>
              <p:nvPr/>
            </p:nvCxnSpPr>
            <p:spPr>
              <a:xfrm>
                <a:off x="265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23" name="Google Shape;4423;p52"/>
              <p:cNvCxnSpPr/>
              <p:nvPr/>
            </p:nvCxnSpPr>
            <p:spPr>
              <a:xfrm>
                <a:off x="218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24" name="Google Shape;4424;p52"/>
              <p:cNvCxnSpPr/>
              <p:nvPr/>
            </p:nvCxnSpPr>
            <p:spPr>
              <a:xfrm>
                <a:off x="209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25" name="Google Shape;4425;p52"/>
              <p:cNvCxnSpPr/>
              <p:nvPr/>
            </p:nvCxnSpPr>
            <p:spPr>
              <a:xfrm>
                <a:off x="161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26" name="Google Shape;4426;p52"/>
              <p:cNvCxnSpPr/>
              <p:nvPr/>
            </p:nvCxnSpPr>
            <p:spPr>
              <a:xfrm>
                <a:off x="1525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27" name="Google Shape;4427;p52"/>
              <p:cNvCxnSpPr/>
              <p:nvPr/>
            </p:nvCxnSpPr>
            <p:spPr>
              <a:xfrm>
                <a:off x="10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28" name="Google Shape;4428;p52"/>
              <p:cNvCxnSpPr/>
              <p:nvPr/>
            </p:nvCxnSpPr>
            <p:spPr>
              <a:xfrm>
                <a:off x="95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29" name="Google Shape;4429;p52"/>
              <p:cNvCxnSpPr/>
              <p:nvPr/>
            </p:nvCxnSpPr>
            <p:spPr>
              <a:xfrm>
                <a:off x="502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30" name="Google Shape;4430;p52"/>
              <p:cNvCxnSpPr/>
              <p:nvPr/>
            </p:nvCxnSpPr>
            <p:spPr>
              <a:xfrm>
                <a:off x="49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31" name="Google Shape;4431;p52"/>
              <p:cNvCxnSpPr/>
              <p:nvPr/>
            </p:nvCxnSpPr>
            <p:spPr>
              <a:xfrm>
                <a:off x="445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32" name="Google Shape;4432;p52"/>
              <p:cNvCxnSpPr/>
              <p:nvPr/>
            </p:nvCxnSpPr>
            <p:spPr>
              <a:xfrm>
                <a:off x="436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33" name="Google Shape;4433;p52"/>
              <p:cNvCxnSpPr/>
              <p:nvPr/>
            </p:nvCxnSpPr>
            <p:spPr>
              <a:xfrm>
                <a:off x="38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34" name="Google Shape;4434;p52"/>
              <p:cNvCxnSpPr/>
              <p:nvPr/>
            </p:nvCxnSpPr>
            <p:spPr>
              <a:xfrm>
                <a:off x="379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35" name="Google Shape;4435;p52"/>
              <p:cNvCxnSpPr/>
              <p:nvPr/>
            </p:nvCxnSpPr>
            <p:spPr>
              <a:xfrm>
                <a:off x="332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36" name="Google Shape;4436;p52"/>
              <p:cNvCxnSpPr/>
              <p:nvPr/>
            </p:nvCxnSpPr>
            <p:spPr>
              <a:xfrm>
                <a:off x="322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37" name="Google Shape;4437;p52"/>
              <p:cNvCxnSpPr/>
              <p:nvPr/>
            </p:nvCxnSpPr>
            <p:spPr>
              <a:xfrm>
                <a:off x="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38" name="Google Shape;4438;p52"/>
              <p:cNvCxnSpPr/>
              <p:nvPr/>
            </p:nvCxnSpPr>
            <p:spPr>
              <a:xfrm>
                <a:off x="768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sp>
        <p:nvSpPr>
          <p:cNvPr id="4439" name="Google Shape;4439;p52"/>
          <p:cNvSpPr txBox="1">
            <a:spLocks noGrp="1"/>
          </p:cNvSpPr>
          <p:nvPr>
            <p:ph type="ftr" idx="11"/>
          </p:nvPr>
        </p:nvSpPr>
        <p:spPr>
          <a:xfrm>
            <a:off x="6029325" y="6356358"/>
            <a:ext cx="50059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40" name="Google Shape;4440;p52"/>
          <p:cNvSpPr txBox="1">
            <a:spLocks noGrp="1"/>
          </p:cNvSpPr>
          <p:nvPr>
            <p:ph type="sldNum" idx="12"/>
          </p:nvPr>
        </p:nvSpPr>
        <p:spPr>
          <a:xfrm>
            <a:off x="11048824" y="6356358"/>
            <a:ext cx="37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154800" marR="0" lvl="0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154800" marR="0" lvl="1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54800" marR="0" lvl="2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54800" marR="0" lvl="3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54800" marR="0" lvl="4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154800" marR="0" lvl="5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154800" marR="0" lvl="6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54800" marR="0" lvl="7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54800" marR="0" lvl="8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154800" lvl="0" indent="-108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Char char="|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41" name="Google Shape;4441;p52" descr="randstad logo.png"/>
          <p:cNvPicPr preferRelativeResize="0"/>
          <p:nvPr/>
        </p:nvPicPr>
        <p:blipFill rotWithShape="1">
          <a:blip r:embed="rId2">
            <a:alphaModFix/>
          </a:blip>
          <a:srcRect l="248" r="73892"/>
          <a:stretch/>
        </p:blipFill>
        <p:spPr>
          <a:xfrm>
            <a:off x="765175" y="6293925"/>
            <a:ext cx="433200" cy="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3" name="Google Shape;4443;p53"/>
          <p:cNvSpPr txBox="1">
            <a:spLocks noGrp="1"/>
          </p:cNvSpPr>
          <p:nvPr>
            <p:ph type="ftr" idx="11"/>
          </p:nvPr>
        </p:nvSpPr>
        <p:spPr>
          <a:xfrm>
            <a:off x="6029325" y="6356358"/>
            <a:ext cx="50059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44" name="Google Shape;4444;p53"/>
          <p:cNvSpPr txBox="1">
            <a:spLocks noGrp="1"/>
          </p:cNvSpPr>
          <p:nvPr>
            <p:ph type="sldNum" idx="12"/>
          </p:nvPr>
        </p:nvSpPr>
        <p:spPr>
          <a:xfrm>
            <a:off x="11048824" y="6356358"/>
            <a:ext cx="37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154800" marR="0" lvl="0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154800" marR="0" lvl="1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54800" marR="0" lvl="2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54800" marR="0" lvl="3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54800" marR="0" lvl="4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154800" marR="0" lvl="5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154800" marR="0" lvl="6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54800" marR="0" lvl="7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54800" marR="0" lvl="8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154800" lvl="0" indent="-108000" algn="l" rtl="0"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000"/>
              <a:buFont typeface="Tahoma"/>
              <a:buChar char="|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 picture light">
  <p:cSld name="statement picture light">
    <p:spTree>
      <p:nvGrpSpPr>
        <p:cNvPr id="1" name="Shape 4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6" name="Google Shape;4446;p54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480000" tIns="72000" rIns="72000" bIns="72000" anchor="ctr" anchorCtr="0">
            <a:noAutofit/>
          </a:bodyPr>
          <a:lstStyle>
            <a:lvl1pPr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ahoma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Tahoma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–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–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–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47" name="Google Shape;4447;p54"/>
          <p:cNvSpPr txBox="1">
            <a:spLocks noGrp="1"/>
          </p:cNvSpPr>
          <p:nvPr>
            <p:ph type="title"/>
          </p:nvPr>
        </p:nvSpPr>
        <p:spPr>
          <a:xfrm>
            <a:off x="762000" y="901107"/>
            <a:ext cx="4360864" cy="18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  <a:defRPr sz="40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48" name="Google Shape;4448;p54"/>
          <p:cNvSpPr txBox="1">
            <a:spLocks noGrp="1"/>
          </p:cNvSpPr>
          <p:nvPr>
            <p:ph type="body" idx="1"/>
          </p:nvPr>
        </p:nvSpPr>
        <p:spPr>
          <a:xfrm>
            <a:off x="7070724" y="4128379"/>
            <a:ext cx="4359277" cy="18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ahoma"/>
              <a:buNone/>
              <a:defRPr sz="4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ahoma"/>
              <a:buNone/>
              <a:defRPr sz="1800" b="0" i="0" u="none" strike="noStrike" cap="non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Tahoma"/>
              <a:buNone/>
              <a:defRPr sz="1600" b="0" i="0" u="none" strike="noStrike" cap="non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600"/>
              <a:buFont typeface="Tahoma"/>
              <a:buNone/>
              <a:defRPr sz="1600" b="0" i="0" u="none" strike="noStrike" cap="non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600"/>
              <a:buFont typeface="Tahoma"/>
              <a:buNone/>
              <a:defRPr sz="1600" b="0" i="0" u="none" strike="noStrike" cap="non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600"/>
              <a:buFont typeface="Tahoma"/>
              <a:buNone/>
              <a:defRPr sz="1600" b="0" i="0" u="none" strike="noStrike" cap="non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600"/>
              <a:buFont typeface="Tahoma"/>
              <a:buNone/>
              <a:defRPr sz="1600" b="0" i="0" u="none" strike="noStrike" cap="non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600"/>
              <a:buFont typeface="Tahoma"/>
              <a:buNone/>
              <a:defRPr sz="1600" b="0" i="0" u="none" strike="noStrike" cap="non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grpSp>
        <p:nvGrpSpPr>
          <p:cNvPr id="4449" name="Google Shape;4449;p54"/>
          <p:cNvGrpSpPr/>
          <p:nvPr/>
        </p:nvGrpSpPr>
        <p:grpSpPr>
          <a:xfrm>
            <a:off x="-294300" y="-297475"/>
            <a:ext cx="12780600" cy="7449775"/>
            <a:chOff x="-294300" y="-297475"/>
            <a:chExt cx="12780600" cy="7449775"/>
          </a:xfrm>
        </p:grpSpPr>
        <p:grpSp>
          <p:nvGrpSpPr>
            <p:cNvPr id="4450" name="Google Shape;4450;p54"/>
            <p:cNvGrpSpPr/>
            <p:nvPr/>
          </p:nvGrpSpPr>
          <p:grpSpPr>
            <a:xfrm>
              <a:off x="-294300" y="0"/>
              <a:ext cx="180000" cy="6858000"/>
              <a:chOff x="-232" y="0"/>
              <a:chExt cx="232" cy="4320"/>
            </a:xfrm>
          </p:grpSpPr>
          <p:cxnSp>
            <p:nvCxnSpPr>
              <p:cNvPr id="4451" name="Google Shape;4451;p54"/>
              <p:cNvCxnSpPr/>
              <p:nvPr/>
            </p:nvCxnSpPr>
            <p:spPr>
              <a:xfrm>
                <a:off x="-232" y="477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52" name="Google Shape;4452;p54"/>
              <p:cNvCxnSpPr/>
              <p:nvPr/>
            </p:nvCxnSpPr>
            <p:spPr>
              <a:xfrm>
                <a:off x="-232" y="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53" name="Google Shape;4453;p54"/>
              <p:cNvCxnSpPr/>
              <p:nvPr/>
            </p:nvCxnSpPr>
            <p:spPr>
              <a:xfrm>
                <a:off x="-232" y="57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54" name="Google Shape;4454;p54"/>
              <p:cNvCxnSpPr/>
              <p:nvPr/>
            </p:nvCxnSpPr>
            <p:spPr>
              <a:xfrm>
                <a:off x="-232" y="104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55" name="Google Shape;4455;p54"/>
              <p:cNvCxnSpPr/>
              <p:nvPr/>
            </p:nvCxnSpPr>
            <p:spPr>
              <a:xfrm>
                <a:off x="-232" y="113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56" name="Google Shape;4456;p54"/>
              <p:cNvCxnSpPr/>
              <p:nvPr/>
            </p:nvCxnSpPr>
            <p:spPr>
              <a:xfrm>
                <a:off x="-232" y="161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57" name="Google Shape;4457;p54"/>
              <p:cNvCxnSpPr/>
              <p:nvPr/>
            </p:nvCxnSpPr>
            <p:spPr>
              <a:xfrm>
                <a:off x="-232" y="170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58" name="Google Shape;4458;p54"/>
              <p:cNvCxnSpPr/>
              <p:nvPr/>
            </p:nvCxnSpPr>
            <p:spPr>
              <a:xfrm>
                <a:off x="-232" y="218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59" name="Google Shape;4459;p54"/>
              <p:cNvCxnSpPr/>
              <p:nvPr/>
            </p:nvCxnSpPr>
            <p:spPr>
              <a:xfrm>
                <a:off x="-232" y="227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60" name="Google Shape;4460;p54"/>
              <p:cNvCxnSpPr/>
              <p:nvPr/>
            </p:nvCxnSpPr>
            <p:spPr>
              <a:xfrm>
                <a:off x="-232" y="274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61" name="Google Shape;4461;p54"/>
              <p:cNvCxnSpPr/>
              <p:nvPr/>
            </p:nvCxnSpPr>
            <p:spPr>
              <a:xfrm>
                <a:off x="-232" y="284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62" name="Google Shape;4462;p54"/>
              <p:cNvCxnSpPr/>
              <p:nvPr/>
            </p:nvCxnSpPr>
            <p:spPr>
              <a:xfrm>
                <a:off x="-232" y="3316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63" name="Google Shape;4463;p54"/>
              <p:cNvCxnSpPr/>
              <p:nvPr/>
            </p:nvCxnSpPr>
            <p:spPr>
              <a:xfrm>
                <a:off x="-232" y="3412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64" name="Google Shape;4464;p54"/>
              <p:cNvCxnSpPr/>
              <p:nvPr/>
            </p:nvCxnSpPr>
            <p:spPr>
              <a:xfrm>
                <a:off x="-232" y="388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65" name="Google Shape;4465;p54"/>
              <p:cNvCxnSpPr/>
              <p:nvPr/>
            </p:nvCxnSpPr>
            <p:spPr>
              <a:xfrm>
                <a:off x="-232" y="397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66" name="Google Shape;4466;p54"/>
              <p:cNvCxnSpPr/>
              <p:nvPr/>
            </p:nvCxnSpPr>
            <p:spPr>
              <a:xfrm>
                <a:off x="-232" y="432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467" name="Google Shape;4467;p54"/>
            <p:cNvGrpSpPr/>
            <p:nvPr/>
          </p:nvGrpSpPr>
          <p:grpSpPr>
            <a:xfrm>
              <a:off x="12306300" y="0"/>
              <a:ext cx="180000" cy="6858000"/>
              <a:chOff x="-232" y="0"/>
              <a:chExt cx="232" cy="4320"/>
            </a:xfrm>
          </p:grpSpPr>
          <p:cxnSp>
            <p:nvCxnSpPr>
              <p:cNvPr id="4468" name="Google Shape;4468;p54"/>
              <p:cNvCxnSpPr/>
              <p:nvPr/>
            </p:nvCxnSpPr>
            <p:spPr>
              <a:xfrm>
                <a:off x="-232" y="477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69" name="Google Shape;4469;p54"/>
              <p:cNvCxnSpPr/>
              <p:nvPr/>
            </p:nvCxnSpPr>
            <p:spPr>
              <a:xfrm>
                <a:off x="-232" y="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70" name="Google Shape;4470;p54"/>
              <p:cNvCxnSpPr/>
              <p:nvPr/>
            </p:nvCxnSpPr>
            <p:spPr>
              <a:xfrm>
                <a:off x="-232" y="57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71" name="Google Shape;4471;p54"/>
              <p:cNvCxnSpPr/>
              <p:nvPr/>
            </p:nvCxnSpPr>
            <p:spPr>
              <a:xfrm>
                <a:off x="-232" y="104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72" name="Google Shape;4472;p54"/>
              <p:cNvCxnSpPr/>
              <p:nvPr/>
            </p:nvCxnSpPr>
            <p:spPr>
              <a:xfrm>
                <a:off x="-232" y="113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73" name="Google Shape;4473;p54"/>
              <p:cNvCxnSpPr/>
              <p:nvPr/>
            </p:nvCxnSpPr>
            <p:spPr>
              <a:xfrm>
                <a:off x="-232" y="161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74" name="Google Shape;4474;p54"/>
              <p:cNvCxnSpPr/>
              <p:nvPr/>
            </p:nvCxnSpPr>
            <p:spPr>
              <a:xfrm>
                <a:off x="-232" y="170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75" name="Google Shape;4475;p54"/>
              <p:cNvCxnSpPr/>
              <p:nvPr/>
            </p:nvCxnSpPr>
            <p:spPr>
              <a:xfrm>
                <a:off x="-232" y="218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76" name="Google Shape;4476;p54"/>
              <p:cNvCxnSpPr/>
              <p:nvPr/>
            </p:nvCxnSpPr>
            <p:spPr>
              <a:xfrm>
                <a:off x="-232" y="227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77" name="Google Shape;4477;p54"/>
              <p:cNvCxnSpPr/>
              <p:nvPr/>
            </p:nvCxnSpPr>
            <p:spPr>
              <a:xfrm>
                <a:off x="-232" y="274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78" name="Google Shape;4478;p54"/>
              <p:cNvCxnSpPr/>
              <p:nvPr/>
            </p:nvCxnSpPr>
            <p:spPr>
              <a:xfrm>
                <a:off x="-232" y="284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79" name="Google Shape;4479;p54"/>
              <p:cNvCxnSpPr/>
              <p:nvPr/>
            </p:nvCxnSpPr>
            <p:spPr>
              <a:xfrm>
                <a:off x="-232" y="3316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80" name="Google Shape;4480;p54"/>
              <p:cNvCxnSpPr/>
              <p:nvPr/>
            </p:nvCxnSpPr>
            <p:spPr>
              <a:xfrm>
                <a:off x="-232" y="3412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81" name="Google Shape;4481;p54"/>
              <p:cNvCxnSpPr/>
              <p:nvPr/>
            </p:nvCxnSpPr>
            <p:spPr>
              <a:xfrm>
                <a:off x="-232" y="388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82" name="Google Shape;4482;p54"/>
              <p:cNvCxnSpPr/>
              <p:nvPr/>
            </p:nvCxnSpPr>
            <p:spPr>
              <a:xfrm>
                <a:off x="-232" y="397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83" name="Google Shape;4483;p54"/>
              <p:cNvCxnSpPr/>
              <p:nvPr/>
            </p:nvCxnSpPr>
            <p:spPr>
              <a:xfrm>
                <a:off x="-232" y="432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484" name="Google Shape;4484;p54"/>
            <p:cNvGrpSpPr/>
            <p:nvPr/>
          </p:nvGrpSpPr>
          <p:grpSpPr>
            <a:xfrm>
              <a:off x="1" y="-297475"/>
              <a:ext cx="12192000" cy="180000"/>
              <a:chOff x="0" y="-689"/>
              <a:chExt cx="7680" cy="232"/>
            </a:xfrm>
          </p:grpSpPr>
          <p:cxnSp>
            <p:nvCxnSpPr>
              <p:cNvPr id="4485" name="Google Shape;4485;p54"/>
              <p:cNvCxnSpPr/>
              <p:nvPr/>
            </p:nvCxnSpPr>
            <p:spPr>
              <a:xfrm>
                <a:off x="672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86" name="Google Shape;4486;p54"/>
              <p:cNvCxnSpPr/>
              <p:nvPr/>
            </p:nvCxnSpPr>
            <p:spPr>
              <a:xfrm>
                <a:off x="720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87" name="Google Shape;4487;p54"/>
              <p:cNvCxnSpPr/>
              <p:nvPr/>
            </p:nvCxnSpPr>
            <p:spPr>
              <a:xfrm>
                <a:off x="48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88" name="Google Shape;4488;p54"/>
              <p:cNvCxnSpPr/>
              <p:nvPr/>
            </p:nvCxnSpPr>
            <p:spPr>
              <a:xfrm>
                <a:off x="66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89" name="Google Shape;4489;p54"/>
              <p:cNvCxnSpPr/>
              <p:nvPr/>
            </p:nvCxnSpPr>
            <p:spPr>
              <a:xfrm>
                <a:off x="615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90" name="Google Shape;4490;p54"/>
              <p:cNvCxnSpPr/>
              <p:nvPr/>
            </p:nvCxnSpPr>
            <p:spPr>
              <a:xfrm>
                <a:off x="606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91" name="Google Shape;4491;p54"/>
              <p:cNvCxnSpPr/>
              <p:nvPr/>
            </p:nvCxnSpPr>
            <p:spPr>
              <a:xfrm>
                <a:off x="55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92" name="Google Shape;4492;p54"/>
              <p:cNvCxnSpPr/>
              <p:nvPr/>
            </p:nvCxnSpPr>
            <p:spPr>
              <a:xfrm>
                <a:off x="549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93" name="Google Shape;4493;p54"/>
              <p:cNvCxnSpPr/>
              <p:nvPr/>
            </p:nvCxnSpPr>
            <p:spPr>
              <a:xfrm>
                <a:off x="27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94" name="Google Shape;4494;p54"/>
              <p:cNvCxnSpPr/>
              <p:nvPr/>
            </p:nvCxnSpPr>
            <p:spPr>
              <a:xfrm>
                <a:off x="265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95" name="Google Shape;4495;p54"/>
              <p:cNvCxnSpPr/>
              <p:nvPr/>
            </p:nvCxnSpPr>
            <p:spPr>
              <a:xfrm>
                <a:off x="218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96" name="Google Shape;4496;p54"/>
              <p:cNvCxnSpPr/>
              <p:nvPr/>
            </p:nvCxnSpPr>
            <p:spPr>
              <a:xfrm>
                <a:off x="209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97" name="Google Shape;4497;p54"/>
              <p:cNvCxnSpPr/>
              <p:nvPr/>
            </p:nvCxnSpPr>
            <p:spPr>
              <a:xfrm>
                <a:off x="161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98" name="Google Shape;4498;p54"/>
              <p:cNvCxnSpPr/>
              <p:nvPr/>
            </p:nvCxnSpPr>
            <p:spPr>
              <a:xfrm>
                <a:off x="1525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99" name="Google Shape;4499;p54"/>
              <p:cNvCxnSpPr/>
              <p:nvPr/>
            </p:nvCxnSpPr>
            <p:spPr>
              <a:xfrm>
                <a:off x="10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00" name="Google Shape;4500;p54"/>
              <p:cNvCxnSpPr/>
              <p:nvPr/>
            </p:nvCxnSpPr>
            <p:spPr>
              <a:xfrm>
                <a:off x="95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01" name="Google Shape;4501;p54"/>
              <p:cNvCxnSpPr/>
              <p:nvPr/>
            </p:nvCxnSpPr>
            <p:spPr>
              <a:xfrm>
                <a:off x="502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02" name="Google Shape;4502;p54"/>
              <p:cNvCxnSpPr/>
              <p:nvPr/>
            </p:nvCxnSpPr>
            <p:spPr>
              <a:xfrm>
                <a:off x="49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03" name="Google Shape;4503;p54"/>
              <p:cNvCxnSpPr/>
              <p:nvPr/>
            </p:nvCxnSpPr>
            <p:spPr>
              <a:xfrm>
                <a:off x="445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04" name="Google Shape;4504;p54"/>
              <p:cNvCxnSpPr/>
              <p:nvPr/>
            </p:nvCxnSpPr>
            <p:spPr>
              <a:xfrm>
                <a:off x="436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05" name="Google Shape;4505;p54"/>
              <p:cNvCxnSpPr/>
              <p:nvPr/>
            </p:nvCxnSpPr>
            <p:spPr>
              <a:xfrm>
                <a:off x="38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06" name="Google Shape;4506;p54"/>
              <p:cNvCxnSpPr/>
              <p:nvPr/>
            </p:nvCxnSpPr>
            <p:spPr>
              <a:xfrm>
                <a:off x="379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07" name="Google Shape;4507;p54"/>
              <p:cNvCxnSpPr/>
              <p:nvPr/>
            </p:nvCxnSpPr>
            <p:spPr>
              <a:xfrm>
                <a:off x="332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08" name="Google Shape;4508;p54"/>
              <p:cNvCxnSpPr/>
              <p:nvPr/>
            </p:nvCxnSpPr>
            <p:spPr>
              <a:xfrm>
                <a:off x="322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09" name="Google Shape;4509;p54"/>
              <p:cNvCxnSpPr/>
              <p:nvPr/>
            </p:nvCxnSpPr>
            <p:spPr>
              <a:xfrm>
                <a:off x="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10" name="Google Shape;4510;p54"/>
              <p:cNvCxnSpPr/>
              <p:nvPr/>
            </p:nvCxnSpPr>
            <p:spPr>
              <a:xfrm>
                <a:off x="768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511" name="Google Shape;4511;p54"/>
            <p:cNvGrpSpPr/>
            <p:nvPr/>
          </p:nvGrpSpPr>
          <p:grpSpPr>
            <a:xfrm>
              <a:off x="6351" y="6972300"/>
              <a:ext cx="12195174" cy="180000"/>
              <a:chOff x="4" y="-689"/>
              <a:chExt cx="7682" cy="232"/>
            </a:xfrm>
          </p:grpSpPr>
          <p:cxnSp>
            <p:nvCxnSpPr>
              <p:cNvPr id="4512" name="Google Shape;4512;p54"/>
              <p:cNvCxnSpPr/>
              <p:nvPr/>
            </p:nvCxnSpPr>
            <p:spPr>
              <a:xfrm>
                <a:off x="672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13" name="Google Shape;4513;p54"/>
              <p:cNvCxnSpPr/>
              <p:nvPr/>
            </p:nvCxnSpPr>
            <p:spPr>
              <a:xfrm>
                <a:off x="720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14" name="Google Shape;4514;p54"/>
              <p:cNvCxnSpPr/>
              <p:nvPr/>
            </p:nvCxnSpPr>
            <p:spPr>
              <a:xfrm>
                <a:off x="48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15" name="Google Shape;4515;p54"/>
              <p:cNvCxnSpPr/>
              <p:nvPr/>
            </p:nvCxnSpPr>
            <p:spPr>
              <a:xfrm>
                <a:off x="66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16" name="Google Shape;4516;p54"/>
              <p:cNvCxnSpPr/>
              <p:nvPr/>
            </p:nvCxnSpPr>
            <p:spPr>
              <a:xfrm>
                <a:off x="615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17" name="Google Shape;4517;p54"/>
              <p:cNvCxnSpPr/>
              <p:nvPr/>
            </p:nvCxnSpPr>
            <p:spPr>
              <a:xfrm>
                <a:off x="606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18" name="Google Shape;4518;p54"/>
              <p:cNvCxnSpPr/>
              <p:nvPr/>
            </p:nvCxnSpPr>
            <p:spPr>
              <a:xfrm>
                <a:off x="55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19" name="Google Shape;4519;p54"/>
              <p:cNvCxnSpPr/>
              <p:nvPr/>
            </p:nvCxnSpPr>
            <p:spPr>
              <a:xfrm>
                <a:off x="549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20" name="Google Shape;4520;p54"/>
              <p:cNvCxnSpPr/>
              <p:nvPr/>
            </p:nvCxnSpPr>
            <p:spPr>
              <a:xfrm>
                <a:off x="27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21" name="Google Shape;4521;p54"/>
              <p:cNvCxnSpPr/>
              <p:nvPr/>
            </p:nvCxnSpPr>
            <p:spPr>
              <a:xfrm>
                <a:off x="265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22" name="Google Shape;4522;p54"/>
              <p:cNvCxnSpPr/>
              <p:nvPr/>
            </p:nvCxnSpPr>
            <p:spPr>
              <a:xfrm>
                <a:off x="218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23" name="Google Shape;4523;p54"/>
              <p:cNvCxnSpPr/>
              <p:nvPr/>
            </p:nvCxnSpPr>
            <p:spPr>
              <a:xfrm>
                <a:off x="209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24" name="Google Shape;4524;p54"/>
              <p:cNvCxnSpPr/>
              <p:nvPr/>
            </p:nvCxnSpPr>
            <p:spPr>
              <a:xfrm>
                <a:off x="161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25" name="Google Shape;4525;p54"/>
              <p:cNvCxnSpPr/>
              <p:nvPr/>
            </p:nvCxnSpPr>
            <p:spPr>
              <a:xfrm>
                <a:off x="1525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26" name="Google Shape;4526;p54"/>
              <p:cNvCxnSpPr/>
              <p:nvPr/>
            </p:nvCxnSpPr>
            <p:spPr>
              <a:xfrm>
                <a:off x="10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27" name="Google Shape;4527;p54"/>
              <p:cNvCxnSpPr/>
              <p:nvPr/>
            </p:nvCxnSpPr>
            <p:spPr>
              <a:xfrm>
                <a:off x="95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28" name="Google Shape;4528;p54"/>
              <p:cNvCxnSpPr/>
              <p:nvPr/>
            </p:nvCxnSpPr>
            <p:spPr>
              <a:xfrm>
                <a:off x="502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29" name="Google Shape;4529;p54"/>
              <p:cNvCxnSpPr/>
              <p:nvPr/>
            </p:nvCxnSpPr>
            <p:spPr>
              <a:xfrm>
                <a:off x="49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30" name="Google Shape;4530;p54"/>
              <p:cNvCxnSpPr/>
              <p:nvPr/>
            </p:nvCxnSpPr>
            <p:spPr>
              <a:xfrm>
                <a:off x="445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31" name="Google Shape;4531;p54"/>
              <p:cNvCxnSpPr/>
              <p:nvPr/>
            </p:nvCxnSpPr>
            <p:spPr>
              <a:xfrm>
                <a:off x="436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32" name="Google Shape;4532;p54"/>
              <p:cNvCxnSpPr/>
              <p:nvPr/>
            </p:nvCxnSpPr>
            <p:spPr>
              <a:xfrm>
                <a:off x="38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33" name="Google Shape;4533;p54"/>
              <p:cNvCxnSpPr/>
              <p:nvPr/>
            </p:nvCxnSpPr>
            <p:spPr>
              <a:xfrm>
                <a:off x="379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34" name="Google Shape;4534;p54"/>
              <p:cNvCxnSpPr/>
              <p:nvPr/>
            </p:nvCxnSpPr>
            <p:spPr>
              <a:xfrm>
                <a:off x="332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35" name="Google Shape;4535;p54"/>
              <p:cNvCxnSpPr/>
              <p:nvPr/>
            </p:nvCxnSpPr>
            <p:spPr>
              <a:xfrm>
                <a:off x="322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36" name="Google Shape;4536;p54"/>
              <p:cNvCxnSpPr/>
              <p:nvPr/>
            </p:nvCxnSpPr>
            <p:spPr>
              <a:xfrm>
                <a:off x="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37" name="Google Shape;4537;p54"/>
              <p:cNvCxnSpPr/>
              <p:nvPr/>
            </p:nvCxnSpPr>
            <p:spPr>
              <a:xfrm>
                <a:off x="768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sp>
        <p:nvSpPr>
          <p:cNvPr id="4538" name="Google Shape;4538;p54"/>
          <p:cNvSpPr txBox="1">
            <a:spLocks noGrp="1"/>
          </p:cNvSpPr>
          <p:nvPr>
            <p:ph type="ftr" idx="11"/>
          </p:nvPr>
        </p:nvSpPr>
        <p:spPr>
          <a:xfrm>
            <a:off x="6029325" y="6356358"/>
            <a:ext cx="50059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539" name="Google Shape;4539;p54"/>
          <p:cNvSpPr txBox="1">
            <a:spLocks noGrp="1"/>
          </p:cNvSpPr>
          <p:nvPr>
            <p:ph type="sldNum" idx="12"/>
          </p:nvPr>
        </p:nvSpPr>
        <p:spPr>
          <a:xfrm>
            <a:off x="11048824" y="6356358"/>
            <a:ext cx="37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154800" marR="0" lvl="0" indent="-44499" algn="l" rtl="0">
              <a:spcBef>
                <a:spcPts val="0"/>
              </a:spcBef>
              <a:buClr>
                <a:schemeClr val="dk1"/>
              </a:buClr>
              <a:buSzPts val="1000"/>
              <a:buFont typeface="Tahoma"/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154800" marR="0" lvl="1" indent="-44499" algn="l" rtl="0">
              <a:spcBef>
                <a:spcPts val="0"/>
              </a:spcBef>
              <a:buClr>
                <a:schemeClr val="dk1"/>
              </a:buClr>
              <a:buSzPts val="1000"/>
              <a:buFont typeface="Tahoma"/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54800" marR="0" lvl="2" indent="-44499" algn="l" rtl="0">
              <a:spcBef>
                <a:spcPts val="0"/>
              </a:spcBef>
              <a:buClr>
                <a:schemeClr val="dk1"/>
              </a:buClr>
              <a:buSzPts val="1000"/>
              <a:buFont typeface="Tahoma"/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54800" marR="0" lvl="3" indent="-44499" algn="l" rtl="0">
              <a:spcBef>
                <a:spcPts val="0"/>
              </a:spcBef>
              <a:buClr>
                <a:schemeClr val="dk1"/>
              </a:buClr>
              <a:buSzPts val="1000"/>
              <a:buFont typeface="Tahoma"/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54800" marR="0" lvl="4" indent="-44499" algn="l" rtl="0">
              <a:spcBef>
                <a:spcPts val="0"/>
              </a:spcBef>
              <a:buClr>
                <a:schemeClr val="dk1"/>
              </a:buClr>
              <a:buSzPts val="1000"/>
              <a:buFont typeface="Tahoma"/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154800" marR="0" lvl="5" indent="-44499" algn="l" rtl="0">
              <a:spcBef>
                <a:spcPts val="0"/>
              </a:spcBef>
              <a:buClr>
                <a:schemeClr val="dk1"/>
              </a:buClr>
              <a:buSzPts val="1000"/>
              <a:buFont typeface="Tahoma"/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154800" marR="0" lvl="6" indent="-44499" algn="l" rtl="0">
              <a:spcBef>
                <a:spcPts val="0"/>
              </a:spcBef>
              <a:buClr>
                <a:schemeClr val="dk1"/>
              </a:buClr>
              <a:buSzPts val="1000"/>
              <a:buFont typeface="Tahoma"/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54800" marR="0" lvl="7" indent="-44499" algn="l" rtl="0">
              <a:spcBef>
                <a:spcPts val="0"/>
              </a:spcBef>
              <a:buClr>
                <a:schemeClr val="dk1"/>
              </a:buClr>
              <a:buSzPts val="1000"/>
              <a:buFont typeface="Tahoma"/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54800" marR="0" lvl="8" indent="-44499" algn="l" rtl="0">
              <a:spcBef>
                <a:spcPts val="0"/>
              </a:spcBef>
              <a:buClr>
                <a:schemeClr val="dk1"/>
              </a:buClr>
              <a:buSzPts val="1000"/>
              <a:buFont typeface="Tahoma"/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154800" lvl="0" indent="-1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|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 illustration dark">
  <p:cSld name="statement illustration dark">
    <p:spTree>
      <p:nvGrpSpPr>
        <p:cNvPr id="1" name="Shape 4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1" name="Google Shape;4541;p55"/>
          <p:cNvSpPr>
            <a:spLocks noGrp="1"/>
          </p:cNvSpPr>
          <p:nvPr>
            <p:ph type="pic" idx="2"/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480000" tIns="72000" rIns="72000" bIns="72000" anchor="ctr" anchorCtr="0">
            <a:noAutofit/>
          </a:bodyPr>
          <a:lstStyle>
            <a:lvl1pPr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ahoma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Tahoma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–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–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–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grpSp>
        <p:nvGrpSpPr>
          <p:cNvPr id="4542" name="Google Shape;4542;p55"/>
          <p:cNvGrpSpPr/>
          <p:nvPr/>
        </p:nvGrpSpPr>
        <p:grpSpPr>
          <a:xfrm>
            <a:off x="-294300" y="-297475"/>
            <a:ext cx="12780600" cy="7449775"/>
            <a:chOff x="-294300" y="-297475"/>
            <a:chExt cx="12780600" cy="7449775"/>
          </a:xfrm>
        </p:grpSpPr>
        <p:grpSp>
          <p:nvGrpSpPr>
            <p:cNvPr id="4543" name="Google Shape;4543;p55"/>
            <p:cNvGrpSpPr/>
            <p:nvPr/>
          </p:nvGrpSpPr>
          <p:grpSpPr>
            <a:xfrm>
              <a:off x="-294300" y="0"/>
              <a:ext cx="180000" cy="6858000"/>
              <a:chOff x="-232" y="0"/>
              <a:chExt cx="232" cy="4320"/>
            </a:xfrm>
          </p:grpSpPr>
          <p:cxnSp>
            <p:nvCxnSpPr>
              <p:cNvPr id="4544" name="Google Shape;4544;p55"/>
              <p:cNvCxnSpPr/>
              <p:nvPr/>
            </p:nvCxnSpPr>
            <p:spPr>
              <a:xfrm>
                <a:off x="-232" y="477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45" name="Google Shape;4545;p55"/>
              <p:cNvCxnSpPr/>
              <p:nvPr/>
            </p:nvCxnSpPr>
            <p:spPr>
              <a:xfrm>
                <a:off x="-232" y="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46" name="Google Shape;4546;p55"/>
              <p:cNvCxnSpPr/>
              <p:nvPr/>
            </p:nvCxnSpPr>
            <p:spPr>
              <a:xfrm>
                <a:off x="-232" y="57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47" name="Google Shape;4547;p55"/>
              <p:cNvCxnSpPr/>
              <p:nvPr/>
            </p:nvCxnSpPr>
            <p:spPr>
              <a:xfrm>
                <a:off x="-232" y="104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48" name="Google Shape;4548;p55"/>
              <p:cNvCxnSpPr/>
              <p:nvPr/>
            </p:nvCxnSpPr>
            <p:spPr>
              <a:xfrm>
                <a:off x="-232" y="113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49" name="Google Shape;4549;p55"/>
              <p:cNvCxnSpPr/>
              <p:nvPr/>
            </p:nvCxnSpPr>
            <p:spPr>
              <a:xfrm>
                <a:off x="-232" y="161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50" name="Google Shape;4550;p55"/>
              <p:cNvCxnSpPr/>
              <p:nvPr/>
            </p:nvCxnSpPr>
            <p:spPr>
              <a:xfrm>
                <a:off x="-232" y="170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51" name="Google Shape;4551;p55"/>
              <p:cNvCxnSpPr/>
              <p:nvPr/>
            </p:nvCxnSpPr>
            <p:spPr>
              <a:xfrm>
                <a:off x="-232" y="218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52" name="Google Shape;4552;p55"/>
              <p:cNvCxnSpPr/>
              <p:nvPr/>
            </p:nvCxnSpPr>
            <p:spPr>
              <a:xfrm>
                <a:off x="-232" y="227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53" name="Google Shape;4553;p55"/>
              <p:cNvCxnSpPr/>
              <p:nvPr/>
            </p:nvCxnSpPr>
            <p:spPr>
              <a:xfrm>
                <a:off x="-232" y="274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54" name="Google Shape;4554;p55"/>
              <p:cNvCxnSpPr/>
              <p:nvPr/>
            </p:nvCxnSpPr>
            <p:spPr>
              <a:xfrm>
                <a:off x="-232" y="284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55" name="Google Shape;4555;p55"/>
              <p:cNvCxnSpPr/>
              <p:nvPr/>
            </p:nvCxnSpPr>
            <p:spPr>
              <a:xfrm>
                <a:off x="-232" y="3316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56" name="Google Shape;4556;p55"/>
              <p:cNvCxnSpPr/>
              <p:nvPr/>
            </p:nvCxnSpPr>
            <p:spPr>
              <a:xfrm>
                <a:off x="-232" y="3412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57" name="Google Shape;4557;p55"/>
              <p:cNvCxnSpPr/>
              <p:nvPr/>
            </p:nvCxnSpPr>
            <p:spPr>
              <a:xfrm>
                <a:off x="-232" y="388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58" name="Google Shape;4558;p55"/>
              <p:cNvCxnSpPr/>
              <p:nvPr/>
            </p:nvCxnSpPr>
            <p:spPr>
              <a:xfrm>
                <a:off x="-232" y="397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59" name="Google Shape;4559;p55"/>
              <p:cNvCxnSpPr/>
              <p:nvPr/>
            </p:nvCxnSpPr>
            <p:spPr>
              <a:xfrm>
                <a:off x="-232" y="432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560" name="Google Shape;4560;p55"/>
            <p:cNvGrpSpPr/>
            <p:nvPr/>
          </p:nvGrpSpPr>
          <p:grpSpPr>
            <a:xfrm>
              <a:off x="12306300" y="0"/>
              <a:ext cx="180000" cy="6858000"/>
              <a:chOff x="-232" y="0"/>
              <a:chExt cx="232" cy="4320"/>
            </a:xfrm>
          </p:grpSpPr>
          <p:cxnSp>
            <p:nvCxnSpPr>
              <p:cNvPr id="4561" name="Google Shape;4561;p55"/>
              <p:cNvCxnSpPr/>
              <p:nvPr/>
            </p:nvCxnSpPr>
            <p:spPr>
              <a:xfrm>
                <a:off x="-232" y="477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62" name="Google Shape;4562;p55"/>
              <p:cNvCxnSpPr/>
              <p:nvPr/>
            </p:nvCxnSpPr>
            <p:spPr>
              <a:xfrm>
                <a:off x="-232" y="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63" name="Google Shape;4563;p55"/>
              <p:cNvCxnSpPr/>
              <p:nvPr/>
            </p:nvCxnSpPr>
            <p:spPr>
              <a:xfrm>
                <a:off x="-232" y="57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64" name="Google Shape;4564;p55"/>
              <p:cNvCxnSpPr/>
              <p:nvPr/>
            </p:nvCxnSpPr>
            <p:spPr>
              <a:xfrm>
                <a:off x="-232" y="104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65" name="Google Shape;4565;p55"/>
              <p:cNvCxnSpPr/>
              <p:nvPr/>
            </p:nvCxnSpPr>
            <p:spPr>
              <a:xfrm>
                <a:off x="-232" y="113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66" name="Google Shape;4566;p55"/>
              <p:cNvCxnSpPr/>
              <p:nvPr/>
            </p:nvCxnSpPr>
            <p:spPr>
              <a:xfrm>
                <a:off x="-232" y="161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67" name="Google Shape;4567;p55"/>
              <p:cNvCxnSpPr/>
              <p:nvPr/>
            </p:nvCxnSpPr>
            <p:spPr>
              <a:xfrm>
                <a:off x="-232" y="170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68" name="Google Shape;4568;p55"/>
              <p:cNvCxnSpPr/>
              <p:nvPr/>
            </p:nvCxnSpPr>
            <p:spPr>
              <a:xfrm>
                <a:off x="-232" y="218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69" name="Google Shape;4569;p55"/>
              <p:cNvCxnSpPr/>
              <p:nvPr/>
            </p:nvCxnSpPr>
            <p:spPr>
              <a:xfrm>
                <a:off x="-232" y="227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70" name="Google Shape;4570;p55"/>
              <p:cNvCxnSpPr/>
              <p:nvPr/>
            </p:nvCxnSpPr>
            <p:spPr>
              <a:xfrm>
                <a:off x="-232" y="274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71" name="Google Shape;4571;p55"/>
              <p:cNvCxnSpPr/>
              <p:nvPr/>
            </p:nvCxnSpPr>
            <p:spPr>
              <a:xfrm>
                <a:off x="-232" y="284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72" name="Google Shape;4572;p55"/>
              <p:cNvCxnSpPr/>
              <p:nvPr/>
            </p:nvCxnSpPr>
            <p:spPr>
              <a:xfrm>
                <a:off x="-232" y="3316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73" name="Google Shape;4573;p55"/>
              <p:cNvCxnSpPr/>
              <p:nvPr/>
            </p:nvCxnSpPr>
            <p:spPr>
              <a:xfrm>
                <a:off x="-232" y="3412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74" name="Google Shape;4574;p55"/>
              <p:cNvCxnSpPr/>
              <p:nvPr/>
            </p:nvCxnSpPr>
            <p:spPr>
              <a:xfrm>
                <a:off x="-232" y="388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75" name="Google Shape;4575;p55"/>
              <p:cNvCxnSpPr/>
              <p:nvPr/>
            </p:nvCxnSpPr>
            <p:spPr>
              <a:xfrm>
                <a:off x="-232" y="397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76" name="Google Shape;4576;p55"/>
              <p:cNvCxnSpPr/>
              <p:nvPr/>
            </p:nvCxnSpPr>
            <p:spPr>
              <a:xfrm>
                <a:off x="-232" y="432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577" name="Google Shape;4577;p55"/>
            <p:cNvGrpSpPr/>
            <p:nvPr/>
          </p:nvGrpSpPr>
          <p:grpSpPr>
            <a:xfrm>
              <a:off x="1" y="-297475"/>
              <a:ext cx="12192000" cy="180000"/>
              <a:chOff x="0" y="-689"/>
              <a:chExt cx="7680" cy="232"/>
            </a:xfrm>
          </p:grpSpPr>
          <p:cxnSp>
            <p:nvCxnSpPr>
              <p:cNvPr id="4578" name="Google Shape;4578;p55"/>
              <p:cNvCxnSpPr/>
              <p:nvPr/>
            </p:nvCxnSpPr>
            <p:spPr>
              <a:xfrm>
                <a:off x="672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79" name="Google Shape;4579;p55"/>
              <p:cNvCxnSpPr/>
              <p:nvPr/>
            </p:nvCxnSpPr>
            <p:spPr>
              <a:xfrm>
                <a:off x="720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80" name="Google Shape;4580;p55"/>
              <p:cNvCxnSpPr/>
              <p:nvPr/>
            </p:nvCxnSpPr>
            <p:spPr>
              <a:xfrm>
                <a:off x="48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81" name="Google Shape;4581;p55"/>
              <p:cNvCxnSpPr/>
              <p:nvPr/>
            </p:nvCxnSpPr>
            <p:spPr>
              <a:xfrm>
                <a:off x="66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82" name="Google Shape;4582;p55"/>
              <p:cNvCxnSpPr/>
              <p:nvPr/>
            </p:nvCxnSpPr>
            <p:spPr>
              <a:xfrm>
                <a:off x="615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83" name="Google Shape;4583;p55"/>
              <p:cNvCxnSpPr/>
              <p:nvPr/>
            </p:nvCxnSpPr>
            <p:spPr>
              <a:xfrm>
                <a:off x="606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84" name="Google Shape;4584;p55"/>
              <p:cNvCxnSpPr/>
              <p:nvPr/>
            </p:nvCxnSpPr>
            <p:spPr>
              <a:xfrm>
                <a:off x="55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85" name="Google Shape;4585;p55"/>
              <p:cNvCxnSpPr/>
              <p:nvPr/>
            </p:nvCxnSpPr>
            <p:spPr>
              <a:xfrm>
                <a:off x="549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86" name="Google Shape;4586;p55"/>
              <p:cNvCxnSpPr/>
              <p:nvPr/>
            </p:nvCxnSpPr>
            <p:spPr>
              <a:xfrm>
                <a:off x="27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87" name="Google Shape;4587;p55"/>
              <p:cNvCxnSpPr/>
              <p:nvPr/>
            </p:nvCxnSpPr>
            <p:spPr>
              <a:xfrm>
                <a:off x="265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88" name="Google Shape;4588;p55"/>
              <p:cNvCxnSpPr/>
              <p:nvPr/>
            </p:nvCxnSpPr>
            <p:spPr>
              <a:xfrm>
                <a:off x="218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89" name="Google Shape;4589;p55"/>
              <p:cNvCxnSpPr/>
              <p:nvPr/>
            </p:nvCxnSpPr>
            <p:spPr>
              <a:xfrm>
                <a:off x="209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90" name="Google Shape;4590;p55"/>
              <p:cNvCxnSpPr/>
              <p:nvPr/>
            </p:nvCxnSpPr>
            <p:spPr>
              <a:xfrm>
                <a:off x="161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91" name="Google Shape;4591;p55"/>
              <p:cNvCxnSpPr/>
              <p:nvPr/>
            </p:nvCxnSpPr>
            <p:spPr>
              <a:xfrm>
                <a:off x="1525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92" name="Google Shape;4592;p55"/>
              <p:cNvCxnSpPr/>
              <p:nvPr/>
            </p:nvCxnSpPr>
            <p:spPr>
              <a:xfrm>
                <a:off x="10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93" name="Google Shape;4593;p55"/>
              <p:cNvCxnSpPr/>
              <p:nvPr/>
            </p:nvCxnSpPr>
            <p:spPr>
              <a:xfrm>
                <a:off x="95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94" name="Google Shape;4594;p55"/>
              <p:cNvCxnSpPr/>
              <p:nvPr/>
            </p:nvCxnSpPr>
            <p:spPr>
              <a:xfrm>
                <a:off x="502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95" name="Google Shape;4595;p55"/>
              <p:cNvCxnSpPr/>
              <p:nvPr/>
            </p:nvCxnSpPr>
            <p:spPr>
              <a:xfrm>
                <a:off x="49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96" name="Google Shape;4596;p55"/>
              <p:cNvCxnSpPr/>
              <p:nvPr/>
            </p:nvCxnSpPr>
            <p:spPr>
              <a:xfrm>
                <a:off x="445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97" name="Google Shape;4597;p55"/>
              <p:cNvCxnSpPr/>
              <p:nvPr/>
            </p:nvCxnSpPr>
            <p:spPr>
              <a:xfrm>
                <a:off x="436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98" name="Google Shape;4598;p55"/>
              <p:cNvCxnSpPr/>
              <p:nvPr/>
            </p:nvCxnSpPr>
            <p:spPr>
              <a:xfrm>
                <a:off x="38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599" name="Google Shape;4599;p55"/>
              <p:cNvCxnSpPr/>
              <p:nvPr/>
            </p:nvCxnSpPr>
            <p:spPr>
              <a:xfrm>
                <a:off x="379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00" name="Google Shape;4600;p55"/>
              <p:cNvCxnSpPr/>
              <p:nvPr/>
            </p:nvCxnSpPr>
            <p:spPr>
              <a:xfrm>
                <a:off x="332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01" name="Google Shape;4601;p55"/>
              <p:cNvCxnSpPr/>
              <p:nvPr/>
            </p:nvCxnSpPr>
            <p:spPr>
              <a:xfrm>
                <a:off x="322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02" name="Google Shape;4602;p55"/>
              <p:cNvCxnSpPr/>
              <p:nvPr/>
            </p:nvCxnSpPr>
            <p:spPr>
              <a:xfrm>
                <a:off x="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03" name="Google Shape;4603;p55"/>
              <p:cNvCxnSpPr/>
              <p:nvPr/>
            </p:nvCxnSpPr>
            <p:spPr>
              <a:xfrm>
                <a:off x="768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604" name="Google Shape;4604;p55"/>
            <p:cNvGrpSpPr/>
            <p:nvPr/>
          </p:nvGrpSpPr>
          <p:grpSpPr>
            <a:xfrm>
              <a:off x="6351" y="6972300"/>
              <a:ext cx="12195174" cy="180000"/>
              <a:chOff x="4" y="-689"/>
              <a:chExt cx="7682" cy="232"/>
            </a:xfrm>
          </p:grpSpPr>
          <p:cxnSp>
            <p:nvCxnSpPr>
              <p:cNvPr id="4605" name="Google Shape;4605;p55"/>
              <p:cNvCxnSpPr/>
              <p:nvPr/>
            </p:nvCxnSpPr>
            <p:spPr>
              <a:xfrm>
                <a:off x="672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06" name="Google Shape;4606;p55"/>
              <p:cNvCxnSpPr/>
              <p:nvPr/>
            </p:nvCxnSpPr>
            <p:spPr>
              <a:xfrm>
                <a:off x="720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07" name="Google Shape;4607;p55"/>
              <p:cNvCxnSpPr/>
              <p:nvPr/>
            </p:nvCxnSpPr>
            <p:spPr>
              <a:xfrm>
                <a:off x="48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08" name="Google Shape;4608;p55"/>
              <p:cNvCxnSpPr/>
              <p:nvPr/>
            </p:nvCxnSpPr>
            <p:spPr>
              <a:xfrm>
                <a:off x="66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09" name="Google Shape;4609;p55"/>
              <p:cNvCxnSpPr/>
              <p:nvPr/>
            </p:nvCxnSpPr>
            <p:spPr>
              <a:xfrm>
                <a:off x="615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10" name="Google Shape;4610;p55"/>
              <p:cNvCxnSpPr/>
              <p:nvPr/>
            </p:nvCxnSpPr>
            <p:spPr>
              <a:xfrm>
                <a:off x="606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11" name="Google Shape;4611;p55"/>
              <p:cNvCxnSpPr/>
              <p:nvPr/>
            </p:nvCxnSpPr>
            <p:spPr>
              <a:xfrm>
                <a:off x="55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12" name="Google Shape;4612;p55"/>
              <p:cNvCxnSpPr/>
              <p:nvPr/>
            </p:nvCxnSpPr>
            <p:spPr>
              <a:xfrm>
                <a:off x="549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13" name="Google Shape;4613;p55"/>
              <p:cNvCxnSpPr/>
              <p:nvPr/>
            </p:nvCxnSpPr>
            <p:spPr>
              <a:xfrm>
                <a:off x="27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14" name="Google Shape;4614;p55"/>
              <p:cNvCxnSpPr/>
              <p:nvPr/>
            </p:nvCxnSpPr>
            <p:spPr>
              <a:xfrm>
                <a:off x="265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15" name="Google Shape;4615;p55"/>
              <p:cNvCxnSpPr/>
              <p:nvPr/>
            </p:nvCxnSpPr>
            <p:spPr>
              <a:xfrm>
                <a:off x="218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16" name="Google Shape;4616;p55"/>
              <p:cNvCxnSpPr/>
              <p:nvPr/>
            </p:nvCxnSpPr>
            <p:spPr>
              <a:xfrm>
                <a:off x="209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17" name="Google Shape;4617;p55"/>
              <p:cNvCxnSpPr/>
              <p:nvPr/>
            </p:nvCxnSpPr>
            <p:spPr>
              <a:xfrm>
                <a:off x="161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18" name="Google Shape;4618;p55"/>
              <p:cNvCxnSpPr/>
              <p:nvPr/>
            </p:nvCxnSpPr>
            <p:spPr>
              <a:xfrm>
                <a:off x="1525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19" name="Google Shape;4619;p55"/>
              <p:cNvCxnSpPr/>
              <p:nvPr/>
            </p:nvCxnSpPr>
            <p:spPr>
              <a:xfrm>
                <a:off x="10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20" name="Google Shape;4620;p55"/>
              <p:cNvCxnSpPr/>
              <p:nvPr/>
            </p:nvCxnSpPr>
            <p:spPr>
              <a:xfrm>
                <a:off x="95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21" name="Google Shape;4621;p55"/>
              <p:cNvCxnSpPr/>
              <p:nvPr/>
            </p:nvCxnSpPr>
            <p:spPr>
              <a:xfrm>
                <a:off x="502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22" name="Google Shape;4622;p55"/>
              <p:cNvCxnSpPr/>
              <p:nvPr/>
            </p:nvCxnSpPr>
            <p:spPr>
              <a:xfrm>
                <a:off x="49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23" name="Google Shape;4623;p55"/>
              <p:cNvCxnSpPr/>
              <p:nvPr/>
            </p:nvCxnSpPr>
            <p:spPr>
              <a:xfrm>
                <a:off x="445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24" name="Google Shape;4624;p55"/>
              <p:cNvCxnSpPr/>
              <p:nvPr/>
            </p:nvCxnSpPr>
            <p:spPr>
              <a:xfrm>
                <a:off x="436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25" name="Google Shape;4625;p55"/>
              <p:cNvCxnSpPr/>
              <p:nvPr/>
            </p:nvCxnSpPr>
            <p:spPr>
              <a:xfrm>
                <a:off x="38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26" name="Google Shape;4626;p55"/>
              <p:cNvCxnSpPr/>
              <p:nvPr/>
            </p:nvCxnSpPr>
            <p:spPr>
              <a:xfrm>
                <a:off x="379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27" name="Google Shape;4627;p55"/>
              <p:cNvCxnSpPr/>
              <p:nvPr/>
            </p:nvCxnSpPr>
            <p:spPr>
              <a:xfrm>
                <a:off x="332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28" name="Google Shape;4628;p55"/>
              <p:cNvCxnSpPr/>
              <p:nvPr/>
            </p:nvCxnSpPr>
            <p:spPr>
              <a:xfrm>
                <a:off x="322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29" name="Google Shape;4629;p55"/>
              <p:cNvCxnSpPr/>
              <p:nvPr/>
            </p:nvCxnSpPr>
            <p:spPr>
              <a:xfrm>
                <a:off x="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630" name="Google Shape;4630;p55"/>
              <p:cNvCxnSpPr/>
              <p:nvPr/>
            </p:nvCxnSpPr>
            <p:spPr>
              <a:xfrm>
                <a:off x="768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sp>
        <p:nvSpPr>
          <p:cNvPr id="4631" name="Google Shape;4631;p55"/>
          <p:cNvSpPr txBox="1">
            <a:spLocks noGrp="1"/>
          </p:cNvSpPr>
          <p:nvPr>
            <p:ph type="title"/>
          </p:nvPr>
        </p:nvSpPr>
        <p:spPr>
          <a:xfrm>
            <a:off x="762000" y="901107"/>
            <a:ext cx="4360864" cy="18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ahoma"/>
              <a:buNone/>
              <a:defRPr sz="4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32" name="Google Shape;4632;p55"/>
          <p:cNvSpPr txBox="1">
            <a:spLocks noGrp="1"/>
          </p:cNvSpPr>
          <p:nvPr>
            <p:ph type="body" idx="1"/>
          </p:nvPr>
        </p:nvSpPr>
        <p:spPr>
          <a:xfrm>
            <a:off x="7070724" y="4128379"/>
            <a:ext cx="4359277" cy="18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ahoma"/>
              <a:buNone/>
              <a:defRPr sz="4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ahoma"/>
              <a:buNone/>
              <a:defRPr sz="1800" b="0" i="0" u="none" strike="noStrike" cap="non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Tahoma"/>
              <a:buNone/>
              <a:defRPr sz="1600" b="0" i="0" u="none" strike="noStrike" cap="non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600"/>
              <a:buFont typeface="Tahoma"/>
              <a:buNone/>
              <a:defRPr sz="1600" b="0" i="0" u="none" strike="noStrike" cap="non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600"/>
              <a:buFont typeface="Tahoma"/>
              <a:buNone/>
              <a:defRPr sz="1600" b="0" i="0" u="none" strike="noStrike" cap="non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600"/>
              <a:buFont typeface="Tahoma"/>
              <a:buNone/>
              <a:defRPr sz="1600" b="0" i="0" u="none" strike="noStrike" cap="non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600"/>
              <a:buFont typeface="Tahoma"/>
              <a:buNone/>
              <a:defRPr sz="1600" b="0" i="0" u="none" strike="noStrike" cap="non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600"/>
              <a:buFont typeface="Tahoma"/>
              <a:buNone/>
              <a:defRPr sz="1600" b="0" i="0" u="none" strike="noStrike" cap="non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633" name="Google Shape;4633;p55"/>
          <p:cNvSpPr txBox="1">
            <a:spLocks noGrp="1"/>
          </p:cNvSpPr>
          <p:nvPr>
            <p:ph type="ftr" idx="11"/>
          </p:nvPr>
        </p:nvSpPr>
        <p:spPr>
          <a:xfrm>
            <a:off x="6029325" y="6356358"/>
            <a:ext cx="50059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634" name="Google Shape;4634;p55"/>
          <p:cNvSpPr txBox="1">
            <a:spLocks noGrp="1"/>
          </p:cNvSpPr>
          <p:nvPr>
            <p:ph type="sldNum" idx="12"/>
          </p:nvPr>
        </p:nvSpPr>
        <p:spPr>
          <a:xfrm>
            <a:off x="11048824" y="6356358"/>
            <a:ext cx="37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154800" marR="0" lvl="0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154800" marR="0" lvl="1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54800" marR="0" lvl="2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54800" marR="0" lvl="3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54800" marR="0" lvl="4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154800" marR="0" lvl="5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154800" marR="0" lvl="6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54800" marR="0" lvl="7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54800" marR="0" lvl="8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154800" lvl="0" indent="-108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Char char="|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detailed vuln">
    <p:spTree>
      <p:nvGrpSpPr>
        <p:cNvPr id="1" name="Shape 4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4" name="Google Shape;4064;p48"/>
          <p:cNvSpPr txBox="1">
            <a:spLocks noGrp="1"/>
          </p:cNvSpPr>
          <p:nvPr>
            <p:ph type="ftr" idx="11"/>
          </p:nvPr>
        </p:nvSpPr>
        <p:spPr>
          <a:xfrm>
            <a:off x="6029325" y="6356358"/>
            <a:ext cx="50059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 dirty="0"/>
          </a:p>
        </p:txBody>
      </p:sp>
      <p:sp>
        <p:nvSpPr>
          <p:cNvPr id="4065" name="Google Shape;4065;p48"/>
          <p:cNvSpPr txBox="1">
            <a:spLocks noGrp="1"/>
          </p:cNvSpPr>
          <p:nvPr>
            <p:ph type="sldNum" idx="12"/>
          </p:nvPr>
        </p:nvSpPr>
        <p:spPr>
          <a:xfrm>
            <a:off x="11048824" y="6356358"/>
            <a:ext cx="37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154800" marR="0" lvl="0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154800" marR="0" lvl="1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54800" marR="0" lvl="2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54800" marR="0" lvl="3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54800" marR="0" lvl="4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154800" marR="0" lvl="5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154800" marR="0" lvl="6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54800" marR="0" lvl="7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54800" marR="0" lvl="8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154800" lvl="0" indent="-108000" algn="l" rtl="0"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000"/>
              <a:buFont typeface="Tahoma"/>
              <a:buChar char="|"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Google Shape;5063;p90">
            <a:extLst>
              <a:ext uri="{FF2B5EF4-FFF2-40B4-BE49-F238E27FC236}">
                <a16:creationId xmlns:a16="http://schemas.microsoft.com/office/drawing/2014/main" id="{3DCD4AF2-A3FD-F5F7-A0E6-1DADAF73B8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600" y="468226"/>
            <a:ext cx="106668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</a:pPr>
            <a:endParaRPr lang="en-US" sz="3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55A9247-5E9B-08CF-B461-7107ED13DE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41179" y="1495410"/>
            <a:ext cx="1800000" cy="565200"/>
          </a:xfrm>
          <a:ln>
            <a:solidFill>
              <a:schemeClr val="bg1">
                <a:lumMod val="75000"/>
              </a:schemeClr>
            </a:solidFill>
          </a:ln>
        </p:spPr>
        <p:txBody>
          <a:bodyPr tIns="165600"/>
          <a:lstStyle>
            <a:lvl1pPr marL="101600" indent="0" algn="ctr">
              <a:buNone/>
              <a:defRPr sz="1400">
                <a:solidFill>
                  <a:schemeClr val="bg1"/>
                </a:solidFill>
              </a:defRPr>
            </a:lvl1pPr>
            <a:lvl2pPr marL="558800" indent="0">
              <a:buFont typeface="Arial" panose="020B0604020202020204" pitchFamily="34" charset="0"/>
              <a:buNone/>
              <a:defRPr/>
            </a:lvl2pPr>
          </a:lstStyle>
          <a:p>
            <a:pPr lvl="0"/>
            <a:endParaRPr lang="en-PT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BA54DC-006C-FC6C-BAC8-31B1C221C258}"/>
              </a:ext>
            </a:extLst>
          </p:cNvPr>
          <p:cNvSpPr/>
          <p:nvPr userDrawn="1"/>
        </p:nvSpPr>
        <p:spPr>
          <a:xfrm>
            <a:off x="7845717" y="1509698"/>
            <a:ext cx="1795463" cy="5508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>
                <a:solidFill>
                  <a:schemeClr val="tx1"/>
                </a:solidFill>
              </a:rPr>
              <a:t>severity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6DE0140-9A52-C574-DFC2-855827D419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3935785"/>
            <a:ext cx="6840000" cy="365125"/>
          </a:xfrm>
          <a:solidFill>
            <a:schemeClr val="bg2"/>
          </a:solidFill>
        </p:spPr>
        <p:txBody>
          <a:bodyPr/>
          <a:lstStyle>
            <a:lvl1pPr marL="10160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PT" dirty="0"/>
              <a:t>impact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D4BC0A3-5025-A098-D25D-735AD865E0A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2000" y="4322157"/>
            <a:ext cx="6840000" cy="1753789"/>
          </a:xfrm>
          <a:noFill/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10160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PT" dirty="0"/>
              <a:t>text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2BB882F1-AAE5-A6C4-2790-ACB88658B3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45717" y="2340910"/>
            <a:ext cx="3602282" cy="365125"/>
          </a:xfrm>
          <a:solidFill>
            <a:schemeClr val="bg2"/>
          </a:solidFill>
        </p:spPr>
        <p:txBody>
          <a:bodyPr/>
          <a:lstStyle>
            <a:lvl1pPr marL="10160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PT" dirty="0"/>
              <a:t>recommendation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372EC5F9-2F3C-D920-23AF-397F2E05B9C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5717" y="2706035"/>
            <a:ext cx="3602282" cy="3369911"/>
          </a:xfrm>
          <a:noFill/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10160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PT" dirty="0"/>
              <a:t>text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BDFC9F38-C3A9-495E-B002-1927823C08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1999" y="1518919"/>
            <a:ext cx="6839999" cy="365125"/>
          </a:xfrm>
          <a:solidFill>
            <a:schemeClr val="bg2"/>
          </a:solidFill>
        </p:spPr>
        <p:txBody>
          <a:bodyPr/>
          <a:lstStyle>
            <a:lvl1pPr marL="10160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PT" dirty="0"/>
              <a:t>description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A399E6B6-0301-BE53-9045-AA85A4278F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2000" y="1876914"/>
            <a:ext cx="6839999" cy="1772946"/>
          </a:xfrm>
          <a:noFill/>
          <a:ln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10160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PT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48069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805;p75">
            <a:extLst>
              <a:ext uri="{FF2B5EF4-FFF2-40B4-BE49-F238E27FC236}">
                <a16:creationId xmlns:a16="http://schemas.microsoft.com/office/drawing/2014/main" id="{446F6E86-1193-D3C0-0B49-58F5C58022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901107"/>
            <a:ext cx="4360800" cy="18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>
              <a:defRPr sz="4000"/>
            </a:lvl1pPr>
          </a:lstStyle>
          <a:p>
            <a:pPr marL="0" marR="0" lvl="0" indent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dirty="0"/>
              <a:t>q &amp; a</a:t>
            </a:r>
            <a:endParaRPr sz="4000" b="0" i="0" u="none" strike="noStrike" cap="none" dirty="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" name="Google Shape;4806;p75">
            <a:extLst>
              <a:ext uri="{FF2B5EF4-FFF2-40B4-BE49-F238E27FC236}">
                <a16:creationId xmlns:a16="http://schemas.microsoft.com/office/drawing/2014/main" id="{E593B7C0-2CCB-C93B-CF56-7FC466761D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9323" y="4128379"/>
            <a:ext cx="4359300" cy="18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indent="0">
              <a:buNone/>
              <a:defRPr sz="4000"/>
            </a:lvl1pPr>
          </a:lstStyle>
          <a:p>
            <a:pPr marL="571500" marR="0" lvl="0" indent="-571500" algn="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</a:pPr>
            <a:endParaRPr sz="4000" b="0" i="0" u="none" strike="noStrike" cap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" name="Google Shape;4809;p75">
            <a:extLst>
              <a:ext uri="{FF2B5EF4-FFF2-40B4-BE49-F238E27FC236}">
                <a16:creationId xmlns:a16="http://schemas.microsoft.com/office/drawing/2014/main" id="{D3C49835-E889-F44A-05DF-DAC20A8AABFB}"/>
              </a:ext>
            </a:extLst>
          </p:cNvPr>
          <p:cNvGrpSpPr/>
          <p:nvPr userDrawn="1"/>
        </p:nvGrpSpPr>
        <p:grpSpPr>
          <a:xfrm>
            <a:off x="3136388" y="1110016"/>
            <a:ext cx="6376422" cy="4637969"/>
            <a:chOff x="2752" y="853"/>
            <a:chExt cx="3408" cy="2613"/>
          </a:xfrm>
        </p:grpSpPr>
        <p:sp>
          <p:nvSpPr>
            <p:cNvPr id="8" name="Google Shape;4810;p75">
              <a:extLst>
                <a:ext uri="{FF2B5EF4-FFF2-40B4-BE49-F238E27FC236}">
                  <a16:creationId xmlns:a16="http://schemas.microsoft.com/office/drawing/2014/main" id="{5A42A8B1-28B0-9738-D88F-6F7EEAB879FC}"/>
                </a:ext>
              </a:extLst>
            </p:cNvPr>
            <p:cNvSpPr/>
            <p:nvPr/>
          </p:nvSpPr>
          <p:spPr>
            <a:xfrm>
              <a:off x="2752" y="1006"/>
              <a:ext cx="1401" cy="2460"/>
            </a:xfrm>
            <a:custGeom>
              <a:avLst/>
              <a:gdLst/>
              <a:ahLst/>
              <a:cxnLst/>
              <a:rect l="l" t="t" r="r" b="b"/>
              <a:pathLst>
                <a:path w="686" h="1203" extrusionOk="0">
                  <a:moveTo>
                    <a:pt x="686" y="1108"/>
                  </a:moveTo>
                  <a:cubicBezTo>
                    <a:pt x="686" y="1108"/>
                    <a:pt x="686" y="1108"/>
                    <a:pt x="686" y="1108"/>
                  </a:cubicBezTo>
                  <a:cubicBezTo>
                    <a:pt x="686" y="1160"/>
                    <a:pt x="643" y="1203"/>
                    <a:pt x="591" y="1203"/>
                  </a:cubicBezTo>
                  <a:cubicBezTo>
                    <a:pt x="95" y="1203"/>
                    <a:pt x="95" y="1203"/>
                    <a:pt x="95" y="1203"/>
                  </a:cubicBezTo>
                  <a:cubicBezTo>
                    <a:pt x="42" y="1203"/>
                    <a:pt x="0" y="1160"/>
                    <a:pt x="0" y="1108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42"/>
                    <a:pt x="42" y="0"/>
                    <a:pt x="95" y="0"/>
                  </a:cubicBezTo>
                  <a:cubicBezTo>
                    <a:pt x="591" y="0"/>
                    <a:pt x="591" y="0"/>
                    <a:pt x="591" y="0"/>
                  </a:cubicBezTo>
                  <a:cubicBezTo>
                    <a:pt x="643" y="0"/>
                    <a:pt x="686" y="42"/>
                    <a:pt x="686" y="95"/>
                  </a:cubicBezTo>
                  <a:cubicBezTo>
                    <a:pt x="686" y="1108"/>
                    <a:pt x="686" y="1108"/>
                    <a:pt x="686" y="1108"/>
                  </a:cubicBezTo>
                  <a:cubicBezTo>
                    <a:pt x="686" y="1108"/>
                    <a:pt x="686" y="1108"/>
                    <a:pt x="686" y="11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9" name="Google Shape;4811;p75">
              <a:extLst>
                <a:ext uri="{FF2B5EF4-FFF2-40B4-BE49-F238E27FC236}">
                  <a16:creationId xmlns:a16="http://schemas.microsoft.com/office/drawing/2014/main" id="{4BCB04EC-2CE2-3F25-6797-4466850651BC}"/>
                </a:ext>
              </a:extLst>
            </p:cNvPr>
            <p:cNvSpPr/>
            <p:nvPr/>
          </p:nvSpPr>
          <p:spPr>
            <a:xfrm>
              <a:off x="2868" y="1211"/>
              <a:ext cx="1168" cy="1920"/>
            </a:xfrm>
            <a:custGeom>
              <a:avLst/>
              <a:gdLst/>
              <a:ahLst/>
              <a:cxnLst/>
              <a:rect l="l" t="t" r="r" b="b"/>
              <a:pathLst>
                <a:path w="572" h="939" extrusionOk="0">
                  <a:moveTo>
                    <a:pt x="567" y="939"/>
                  </a:moveTo>
                  <a:cubicBezTo>
                    <a:pt x="567" y="939"/>
                    <a:pt x="567" y="939"/>
                    <a:pt x="567" y="939"/>
                  </a:cubicBezTo>
                  <a:cubicBezTo>
                    <a:pt x="5" y="939"/>
                    <a:pt x="5" y="939"/>
                    <a:pt x="5" y="939"/>
                  </a:cubicBezTo>
                  <a:cubicBezTo>
                    <a:pt x="2" y="939"/>
                    <a:pt x="0" y="937"/>
                    <a:pt x="0" y="9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67" y="0"/>
                    <a:pt x="567" y="0"/>
                    <a:pt x="567" y="0"/>
                  </a:cubicBezTo>
                  <a:cubicBezTo>
                    <a:pt x="570" y="0"/>
                    <a:pt x="572" y="3"/>
                    <a:pt x="572" y="6"/>
                  </a:cubicBezTo>
                  <a:cubicBezTo>
                    <a:pt x="572" y="934"/>
                    <a:pt x="572" y="934"/>
                    <a:pt x="572" y="934"/>
                  </a:cubicBezTo>
                  <a:cubicBezTo>
                    <a:pt x="572" y="937"/>
                    <a:pt x="570" y="939"/>
                    <a:pt x="567" y="93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" name="Google Shape;4812;p75">
              <a:extLst>
                <a:ext uri="{FF2B5EF4-FFF2-40B4-BE49-F238E27FC236}">
                  <a16:creationId xmlns:a16="http://schemas.microsoft.com/office/drawing/2014/main" id="{473A84E9-4F08-84EA-3A53-AE5DC35AC14A}"/>
                </a:ext>
              </a:extLst>
            </p:cNvPr>
            <p:cNvSpPr/>
            <p:nvPr/>
          </p:nvSpPr>
          <p:spPr>
            <a:xfrm>
              <a:off x="3312" y="1080"/>
              <a:ext cx="282" cy="59"/>
            </a:xfrm>
            <a:custGeom>
              <a:avLst/>
              <a:gdLst/>
              <a:ahLst/>
              <a:cxnLst/>
              <a:rect l="l" t="t" r="r" b="b"/>
              <a:pathLst>
                <a:path w="138" h="29" extrusionOk="0">
                  <a:moveTo>
                    <a:pt x="138" y="14"/>
                  </a:moveTo>
                  <a:cubicBezTo>
                    <a:pt x="138" y="14"/>
                    <a:pt x="138" y="14"/>
                    <a:pt x="138" y="14"/>
                  </a:cubicBezTo>
                  <a:cubicBezTo>
                    <a:pt x="138" y="22"/>
                    <a:pt x="131" y="29"/>
                    <a:pt x="123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7" y="29"/>
                    <a:pt x="0" y="22"/>
                    <a:pt x="0" y="14"/>
                  </a:cubicBezTo>
                  <a:cubicBezTo>
                    <a:pt x="0" y="6"/>
                    <a:pt x="7" y="0"/>
                    <a:pt x="15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31" y="0"/>
                    <a:pt x="138" y="6"/>
                    <a:pt x="138" y="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" name="Google Shape;4813;p75">
              <a:extLst>
                <a:ext uri="{FF2B5EF4-FFF2-40B4-BE49-F238E27FC236}">
                  <a16:creationId xmlns:a16="http://schemas.microsoft.com/office/drawing/2014/main" id="{5E5D203F-D0A4-0769-6A1A-C43B4D4A878D}"/>
                </a:ext>
              </a:extLst>
            </p:cNvPr>
            <p:cNvSpPr/>
            <p:nvPr/>
          </p:nvSpPr>
          <p:spPr>
            <a:xfrm>
              <a:off x="3890" y="1074"/>
              <a:ext cx="72" cy="69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35" y="17"/>
                  </a:moveTo>
                  <a:cubicBezTo>
                    <a:pt x="35" y="17"/>
                    <a:pt x="35" y="17"/>
                    <a:pt x="35" y="17"/>
                  </a:cubicBezTo>
                  <a:cubicBezTo>
                    <a:pt x="35" y="27"/>
                    <a:pt x="27" y="34"/>
                    <a:pt x="17" y="34"/>
                  </a:cubicBezTo>
                  <a:cubicBezTo>
                    <a:pt x="8" y="34"/>
                    <a:pt x="0" y="2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" name="Google Shape;4814;p75">
              <a:extLst>
                <a:ext uri="{FF2B5EF4-FFF2-40B4-BE49-F238E27FC236}">
                  <a16:creationId xmlns:a16="http://schemas.microsoft.com/office/drawing/2014/main" id="{1012689E-5DA4-81CB-3CC3-CA8641532BAC}"/>
                </a:ext>
              </a:extLst>
            </p:cNvPr>
            <p:cNvSpPr/>
            <p:nvPr/>
          </p:nvSpPr>
          <p:spPr>
            <a:xfrm>
              <a:off x="3371" y="3217"/>
              <a:ext cx="164" cy="164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40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80"/>
                    <a:pt x="40" y="80"/>
                  </a:cubicBezTo>
                  <a:cubicBezTo>
                    <a:pt x="62" y="80"/>
                    <a:pt x="80" y="62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" name="Google Shape;4815;p75">
              <a:extLst>
                <a:ext uri="{FF2B5EF4-FFF2-40B4-BE49-F238E27FC236}">
                  <a16:creationId xmlns:a16="http://schemas.microsoft.com/office/drawing/2014/main" id="{0E835EB7-BAAA-6810-003D-4109A3DFC299}"/>
                </a:ext>
              </a:extLst>
            </p:cNvPr>
            <p:cNvSpPr/>
            <p:nvPr/>
          </p:nvSpPr>
          <p:spPr>
            <a:xfrm>
              <a:off x="3665" y="2857"/>
              <a:ext cx="123" cy="150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51" y="69"/>
                    <a:pt x="51" y="69"/>
                    <a:pt x="51" y="69"/>
                  </a:cubicBezTo>
                  <a:cubicBezTo>
                    <a:pt x="50" y="72"/>
                    <a:pt x="47" y="73"/>
                    <a:pt x="45" y="71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Google Shape;4816;p75">
              <a:extLst>
                <a:ext uri="{FF2B5EF4-FFF2-40B4-BE49-F238E27FC236}">
                  <a16:creationId xmlns:a16="http://schemas.microsoft.com/office/drawing/2014/main" id="{A79219E7-0F9D-D4D9-99BE-B2CA590BCCFA}"/>
                </a:ext>
              </a:extLst>
            </p:cNvPr>
            <p:cNvSpPr/>
            <p:nvPr/>
          </p:nvSpPr>
          <p:spPr>
            <a:xfrm>
              <a:off x="3381" y="2412"/>
              <a:ext cx="540" cy="533"/>
            </a:xfrm>
            <a:custGeom>
              <a:avLst/>
              <a:gdLst/>
              <a:ahLst/>
              <a:cxnLst/>
              <a:rect l="l" t="t" r="r" b="b"/>
              <a:pathLst>
                <a:path w="264" h="261" extrusionOk="0">
                  <a:moveTo>
                    <a:pt x="0" y="130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0" y="59"/>
                    <a:pt x="60" y="0"/>
                    <a:pt x="132" y="0"/>
                  </a:cubicBezTo>
                  <a:cubicBezTo>
                    <a:pt x="205" y="0"/>
                    <a:pt x="264" y="59"/>
                    <a:pt x="264" y="130"/>
                  </a:cubicBezTo>
                  <a:cubicBezTo>
                    <a:pt x="264" y="202"/>
                    <a:pt x="205" y="261"/>
                    <a:pt x="132" y="261"/>
                  </a:cubicBezTo>
                  <a:cubicBezTo>
                    <a:pt x="60" y="261"/>
                    <a:pt x="0" y="202"/>
                    <a:pt x="0" y="1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Google Shape;4817;p75">
              <a:extLst>
                <a:ext uri="{FF2B5EF4-FFF2-40B4-BE49-F238E27FC236}">
                  <a16:creationId xmlns:a16="http://schemas.microsoft.com/office/drawing/2014/main" id="{C341B26F-29FE-2904-68D5-CE5BADD3970E}"/>
                </a:ext>
              </a:extLst>
            </p:cNvPr>
            <p:cNvSpPr/>
            <p:nvPr/>
          </p:nvSpPr>
          <p:spPr>
            <a:xfrm>
              <a:off x="2985" y="1593"/>
              <a:ext cx="817" cy="637"/>
            </a:xfrm>
            <a:custGeom>
              <a:avLst/>
              <a:gdLst/>
              <a:ahLst/>
              <a:cxnLst/>
              <a:rect l="l" t="t" r="r" b="b"/>
              <a:pathLst>
                <a:path w="400" h="311" extrusionOk="0">
                  <a:moveTo>
                    <a:pt x="274" y="0"/>
                  </a:moveTo>
                  <a:cubicBezTo>
                    <a:pt x="274" y="0"/>
                    <a:pt x="274" y="0"/>
                    <a:pt x="274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57" y="0"/>
                    <a:pt x="0" y="56"/>
                    <a:pt x="0" y="127"/>
                  </a:cubicBezTo>
                  <a:cubicBezTo>
                    <a:pt x="0" y="192"/>
                    <a:pt x="50" y="246"/>
                    <a:pt x="113" y="253"/>
                  </a:cubicBezTo>
                  <a:cubicBezTo>
                    <a:pt x="113" y="302"/>
                    <a:pt x="113" y="302"/>
                    <a:pt x="113" y="302"/>
                  </a:cubicBezTo>
                  <a:cubicBezTo>
                    <a:pt x="113" y="307"/>
                    <a:pt x="119" y="311"/>
                    <a:pt x="123" y="308"/>
                  </a:cubicBezTo>
                  <a:cubicBezTo>
                    <a:pt x="212" y="254"/>
                    <a:pt x="212" y="254"/>
                    <a:pt x="212" y="254"/>
                  </a:cubicBezTo>
                  <a:cubicBezTo>
                    <a:pt x="213" y="254"/>
                    <a:pt x="213" y="254"/>
                    <a:pt x="213" y="254"/>
                  </a:cubicBezTo>
                  <a:cubicBezTo>
                    <a:pt x="274" y="254"/>
                    <a:pt x="274" y="254"/>
                    <a:pt x="274" y="254"/>
                  </a:cubicBezTo>
                  <a:cubicBezTo>
                    <a:pt x="344" y="254"/>
                    <a:pt x="400" y="197"/>
                    <a:pt x="400" y="127"/>
                  </a:cubicBezTo>
                  <a:cubicBezTo>
                    <a:pt x="400" y="56"/>
                    <a:pt x="344" y="0"/>
                    <a:pt x="2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Google Shape;4818;p75">
              <a:extLst>
                <a:ext uri="{FF2B5EF4-FFF2-40B4-BE49-F238E27FC236}">
                  <a16:creationId xmlns:a16="http://schemas.microsoft.com/office/drawing/2014/main" id="{2DB54867-3A34-5612-3E67-E30ECEB3DA18}"/>
                </a:ext>
              </a:extLst>
            </p:cNvPr>
            <p:cNvSpPr/>
            <p:nvPr/>
          </p:nvSpPr>
          <p:spPr>
            <a:xfrm>
              <a:off x="4677" y="2039"/>
              <a:ext cx="376" cy="471"/>
            </a:xfrm>
            <a:custGeom>
              <a:avLst/>
              <a:gdLst/>
              <a:ahLst/>
              <a:cxnLst/>
              <a:rect l="l" t="t" r="r" b="b"/>
              <a:pathLst>
                <a:path w="184" h="230" extrusionOk="0">
                  <a:moveTo>
                    <a:pt x="118" y="0"/>
                  </a:moveTo>
                  <a:cubicBezTo>
                    <a:pt x="118" y="0"/>
                    <a:pt x="118" y="0"/>
                    <a:pt x="118" y="0"/>
                  </a:cubicBezTo>
                  <a:cubicBezTo>
                    <a:pt x="184" y="155"/>
                    <a:pt x="184" y="155"/>
                    <a:pt x="184" y="155"/>
                  </a:cubicBezTo>
                  <a:cubicBezTo>
                    <a:pt x="16" y="227"/>
                    <a:pt x="16" y="227"/>
                    <a:pt x="16" y="227"/>
                  </a:cubicBezTo>
                  <a:cubicBezTo>
                    <a:pt x="8" y="230"/>
                    <a:pt x="0" y="224"/>
                    <a:pt x="1" y="21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18" y="0"/>
                    <a:pt x="118" y="0"/>
                    <a:pt x="1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" name="Google Shape;4819;p75">
              <a:extLst>
                <a:ext uri="{FF2B5EF4-FFF2-40B4-BE49-F238E27FC236}">
                  <a16:creationId xmlns:a16="http://schemas.microsoft.com/office/drawing/2014/main" id="{206141DC-3BCD-20DA-2F4A-98072A90ACCB}"/>
                </a:ext>
              </a:extLst>
            </p:cNvPr>
            <p:cNvSpPr/>
            <p:nvPr/>
          </p:nvSpPr>
          <p:spPr>
            <a:xfrm>
              <a:off x="4540" y="853"/>
              <a:ext cx="1620" cy="1624"/>
            </a:xfrm>
            <a:custGeom>
              <a:avLst/>
              <a:gdLst/>
              <a:ahLst/>
              <a:cxnLst/>
              <a:rect l="l" t="t" r="r" b="b"/>
              <a:pathLst>
                <a:path w="793" h="794" extrusionOk="0">
                  <a:moveTo>
                    <a:pt x="0" y="397"/>
                  </a:moveTo>
                  <a:cubicBezTo>
                    <a:pt x="0" y="397"/>
                    <a:pt x="0" y="397"/>
                    <a:pt x="0" y="397"/>
                  </a:cubicBezTo>
                  <a:cubicBezTo>
                    <a:pt x="0" y="616"/>
                    <a:pt x="177" y="794"/>
                    <a:pt x="397" y="794"/>
                  </a:cubicBezTo>
                  <a:cubicBezTo>
                    <a:pt x="616" y="794"/>
                    <a:pt x="793" y="616"/>
                    <a:pt x="793" y="397"/>
                  </a:cubicBezTo>
                  <a:cubicBezTo>
                    <a:pt x="793" y="177"/>
                    <a:pt x="616" y="0"/>
                    <a:pt x="397" y="0"/>
                  </a:cubicBezTo>
                  <a:cubicBezTo>
                    <a:pt x="177" y="0"/>
                    <a:pt x="0" y="177"/>
                    <a:pt x="0" y="3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3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subtitle">
    <p:spTree>
      <p:nvGrpSpPr>
        <p:cNvPr id="1" name="Shape 4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3" name="Google Shape;4063;p48"/>
          <p:cNvSpPr txBox="1">
            <a:spLocks noGrp="1"/>
          </p:cNvSpPr>
          <p:nvPr>
            <p:ph type="title"/>
          </p:nvPr>
        </p:nvSpPr>
        <p:spPr>
          <a:xfrm>
            <a:off x="762600" y="552450"/>
            <a:ext cx="10666800" cy="536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  <a:defRPr sz="3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4064" name="Google Shape;4064;p48"/>
          <p:cNvSpPr txBox="1">
            <a:spLocks noGrp="1"/>
          </p:cNvSpPr>
          <p:nvPr>
            <p:ph type="ftr" idx="11"/>
          </p:nvPr>
        </p:nvSpPr>
        <p:spPr>
          <a:xfrm>
            <a:off x="6029325" y="6356358"/>
            <a:ext cx="50059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65" name="Google Shape;4065;p48"/>
          <p:cNvSpPr txBox="1">
            <a:spLocks noGrp="1"/>
          </p:cNvSpPr>
          <p:nvPr>
            <p:ph type="sldNum" idx="12"/>
          </p:nvPr>
        </p:nvSpPr>
        <p:spPr>
          <a:xfrm>
            <a:off x="11048824" y="6356358"/>
            <a:ext cx="37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154800" marR="0" lvl="0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154800" marR="0" lvl="1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54800" marR="0" lvl="2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54800" marR="0" lvl="3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54800" marR="0" lvl="4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154800" marR="0" lvl="5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154800" marR="0" lvl="6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54800" marR="0" lvl="7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54800" marR="0" lvl="8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154800" lvl="0" indent="-108000" algn="l" rtl="0"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000"/>
              <a:buFont typeface="Tahoma"/>
              <a:buChar char="|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F842F-59FE-2BC1-59A0-37BC8E4702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9071" y="982195"/>
            <a:ext cx="10666799" cy="536400"/>
          </a:xfrm>
        </p:spPr>
        <p:txBody>
          <a:bodyPr tIns="0"/>
          <a:lstStyle>
            <a:lvl1pPr marL="101600" indent="0">
              <a:buNone/>
              <a:defRPr sz="3000">
                <a:solidFill>
                  <a:schemeClr val="bg2"/>
                </a:solidFill>
              </a:defRPr>
            </a:lvl1pPr>
          </a:lstStyle>
          <a:p>
            <a:pPr lvl="0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625830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7C193A-314D-9356-E95B-E86D4BFCAA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2204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8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dark blue">
  <p:cSld name="agenda dark blue">
    <p:bg>
      <p:bgPr>
        <a:solidFill>
          <a:srgbClr val="0F1941"/>
        </a:solidFill>
        <a:effectLst/>
      </p:bgPr>
    </p:bg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21"/>
          <p:cNvSpPr txBox="1">
            <a:spLocks noGrp="1"/>
          </p:cNvSpPr>
          <p:nvPr>
            <p:ph type="title"/>
          </p:nvPr>
        </p:nvSpPr>
        <p:spPr>
          <a:xfrm>
            <a:off x="762600" y="552450"/>
            <a:ext cx="106668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  <a:defRPr sz="3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2012" name="Google Shape;2012;p21"/>
          <p:cNvGrpSpPr/>
          <p:nvPr/>
        </p:nvGrpSpPr>
        <p:grpSpPr>
          <a:xfrm>
            <a:off x="-294300" y="-297475"/>
            <a:ext cx="12780600" cy="7449775"/>
            <a:chOff x="-294300" y="-297475"/>
            <a:chExt cx="12780600" cy="7449775"/>
          </a:xfrm>
        </p:grpSpPr>
        <p:grpSp>
          <p:nvGrpSpPr>
            <p:cNvPr id="2013" name="Google Shape;2013;p21"/>
            <p:cNvGrpSpPr/>
            <p:nvPr/>
          </p:nvGrpSpPr>
          <p:grpSpPr>
            <a:xfrm>
              <a:off x="-294300" y="0"/>
              <a:ext cx="180000" cy="6858000"/>
              <a:chOff x="-232" y="0"/>
              <a:chExt cx="232" cy="4320"/>
            </a:xfrm>
          </p:grpSpPr>
          <p:cxnSp>
            <p:nvCxnSpPr>
              <p:cNvPr id="2014" name="Google Shape;2014;p21"/>
              <p:cNvCxnSpPr/>
              <p:nvPr/>
            </p:nvCxnSpPr>
            <p:spPr>
              <a:xfrm>
                <a:off x="-232" y="477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15" name="Google Shape;2015;p21"/>
              <p:cNvCxnSpPr/>
              <p:nvPr/>
            </p:nvCxnSpPr>
            <p:spPr>
              <a:xfrm>
                <a:off x="-232" y="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16" name="Google Shape;2016;p21"/>
              <p:cNvCxnSpPr/>
              <p:nvPr/>
            </p:nvCxnSpPr>
            <p:spPr>
              <a:xfrm>
                <a:off x="-232" y="57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17" name="Google Shape;2017;p21"/>
              <p:cNvCxnSpPr/>
              <p:nvPr/>
            </p:nvCxnSpPr>
            <p:spPr>
              <a:xfrm>
                <a:off x="-232" y="104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18" name="Google Shape;2018;p21"/>
              <p:cNvCxnSpPr/>
              <p:nvPr/>
            </p:nvCxnSpPr>
            <p:spPr>
              <a:xfrm>
                <a:off x="-232" y="113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21"/>
              <p:cNvCxnSpPr/>
              <p:nvPr/>
            </p:nvCxnSpPr>
            <p:spPr>
              <a:xfrm>
                <a:off x="-232" y="161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21"/>
              <p:cNvCxnSpPr/>
              <p:nvPr/>
            </p:nvCxnSpPr>
            <p:spPr>
              <a:xfrm>
                <a:off x="-232" y="170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21"/>
              <p:cNvCxnSpPr/>
              <p:nvPr/>
            </p:nvCxnSpPr>
            <p:spPr>
              <a:xfrm>
                <a:off x="-232" y="218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21"/>
              <p:cNvCxnSpPr/>
              <p:nvPr/>
            </p:nvCxnSpPr>
            <p:spPr>
              <a:xfrm>
                <a:off x="-232" y="227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21"/>
              <p:cNvCxnSpPr/>
              <p:nvPr/>
            </p:nvCxnSpPr>
            <p:spPr>
              <a:xfrm>
                <a:off x="-232" y="274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21"/>
              <p:cNvCxnSpPr/>
              <p:nvPr/>
            </p:nvCxnSpPr>
            <p:spPr>
              <a:xfrm>
                <a:off x="-232" y="284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21"/>
              <p:cNvCxnSpPr/>
              <p:nvPr/>
            </p:nvCxnSpPr>
            <p:spPr>
              <a:xfrm>
                <a:off x="-232" y="3316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21"/>
              <p:cNvCxnSpPr/>
              <p:nvPr/>
            </p:nvCxnSpPr>
            <p:spPr>
              <a:xfrm>
                <a:off x="-232" y="3412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21"/>
              <p:cNvCxnSpPr/>
              <p:nvPr/>
            </p:nvCxnSpPr>
            <p:spPr>
              <a:xfrm>
                <a:off x="-232" y="388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21"/>
              <p:cNvCxnSpPr/>
              <p:nvPr/>
            </p:nvCxnSpPr>
            <p:spPr>
              <a:xfrm>
                <a:off x="-232" y="397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21"/>
              <p:cNvCxnSpPr/>
              <p:nvPr/>
            </p:nvCxnSpPr>
            <p:spPr>
              <a:xfrm>
                <a:off x="-232" y="432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2030" name="Google Shape;2030;p21"/>
            <p:cNvGrpSpPr/>
            <p:nvPr/>
          </p:nvGrpSpPr>
          <p:grpSpPr>
            <a:xfrm>
              <a:off x="12306300" y="0"/>
              <a:ext cx="180000" cy="6858000"/>
              <a:chOff x="-232" y="0"/>
              <a:chExt cx="232" cy="4320"/>
            </a:xfrm>
          </p:grpSpPr>
          <p:cxnSp>
            <p:nvCxnSpPr>
              <p:cNvPr id="2031" name="Google Shape;2031;p21"/>
              <p:cNvCxnSpPr/>
              <p:nvPr/>
            </p:nvCxnSpPr>
            <p:spPr>
              <a:xfrm>
                <a:off x="-232" y="477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32" name="Google Shape;2032;p21"/>
              <p:cNvCxnSpPr/>
              <p:nvPr/>
            </p:nvCxnSpPr>
            <p:spPr>
              <a:xfrm>
                <a:off x="-232" y="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21"/>
              <p:cNvCxnSpPr/>
              <p:nvPr/>
            </p:nvCxnSpPr>
            <p:spPr>
              <a:xfrm>
                <a:off x="-232" y="57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21"/>
              <p:cNvCxnSpPr/>
              <p:nvPr/>
            </p:nvCxnSpPr>
            <p:spPr>
              <a:xfrm>
                <a:off x="-232" y="104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21"/>
              <p:cNvCxnSpPr/>
              <p:nvPr/>
            </p:nvCxnSpPr>
            <p:spPr>
              <a:xfrm>
                <a:off x="-232" y="113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21"/>
              <p:cNvCxnSpPr/>
              <p:nvPr/>
            </p:nvCxnSpPr>
            <p:spPr>
              <a:xfrm>
                <a:off x="-232" y="161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21"/>
              <p:cNvCxnSpPr/>
              <p:nvPr/>
            </p:nvCxnSpPr>
            <p:spPr>
              <a:xfrm>
                <a:off x="-232" y="170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21"/>
              <p:cNvCxnSpPr/>
              <p:nvPr/>
            </p:nvCxnSpPr>
            <p:spPr>
              <a:xfrm>
                <a:off x="-232" y="218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21"/>
              <p:cNvCxnSpPr/>
              <p:nvPr/>
            </p:nvCxnSpPr>
            <p:spPr>
              <a:xfrm>
                <a:off x="-232" y="227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21"/>
              <p:cNvCxnSpPr/>
              <p:nvPr/>
            </p:nvCxnSpPr>
            <p:spPr>
              <a:xfrm>
                <a:off x="-232" y="274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21"/>
              <p:cNvCxnSpPr/>
              <p:nvPr/>
            </p:nvCxnSpPr>
            <p:spPr>
              <a:xfrm>
                <a:off x="-232" y="284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21"/>
              <p:cNvCxnSpPr/>
              <p:nvPr/>
            </p:nvCxnSpPr>
            <p:spPr>
              <a:xfrm>
                <a:off x="-232" y="3316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21"/>
              <p:cNvCxnSpPr/>
              <p:nvPr/>
            </p:nvCxnSpPr>
            <p:spPr>
              <a:xfrm>
                <a:off x="-232" y="3412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1"/>
              <p:cNvCxnSpPr/>
              <p:nvPr/>
            </p:nvCxnSpPr>
            <p:spPr>
              <a:xfrm>
                <a:off x="-232" y="388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21"/>
              <p:cNvCxnSpPr/>
              <p:nvPr/>
            </p:nvCxnSpPr>
            <p:spPr>
              <a:xfrm>
                <a:off x="-232" y="397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21"/>
              <p:cNvCxnSpPr/>
              <p:nvPr/>
            </p:nvCxnSpPr>
            <p:spPr>
              <a:xfrm>
                <a:off x="-232" y="432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2047" name="Google Shape;2047;p21"/>
            <p:cNvGrpSpPr/>
            <p:nvPr/>
          </p:nvGrpSpPr>
          <p:grpSpPr>
            <a:xfrm>
              <a:off x="1" y="-297475"/>
              <a:ext cx="12192000" cy="180000"/>
              <a:chOff x="0" y="-689"/>
              <a:chExt cx="7680" cy="232"/>
            </a:xfrm>
          </p:grpSpPr>
          <p:cxnSp>
            <p:nvCxnSpPr>
              <p:cNvPr id="2048" name="Google Shape;2048;p21"/>
              <p:cNvCxnSpPr/>
              <p:nvPr/>
            </p:nvCxnSpPr>
            <p:spPr>
              <a:xfrm>
                <a:off x="672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21"/>
              <p:cNvCxnSpPr/>
              <p:nvPr/>
            </p:nvCxnSpPr>
            <p:spPr>
              <a:xfrm>
                <a:off x="720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21"/>
              <p:cNvCxnSpPr/>
              <p:nvPr/>
            </p:nvCxnSpPr>
            <p:spPr>
              <a:xfrm>
                <a:off x="48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21"/>
              <p:cNvCxnSpPr/>
              <p:nvPr/>
            </p:nvCxnSpPr>
            <p:spPr>
              <a:xfrm>
                <a:off x="66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1"/>
              <p:cNvCxnSpPr/>
              <p:nvPr/>
            </p:nvCxnSpPr>
            <p:spPr>
              <a:xfrm>
                <a:off x="615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1"/>
              <p:cNvCxnSpPr/>
              <p:nvPr/>
            </p:nvCxnSpPr>
            <p:spPr>
              <a:xfrm>
                <a:off x="606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1"/>
              <p:cNvCxnSpPr/>
              <p:nvPr/>
            </p:nvCxnSpPr>
            <p:spPr>
              <a:xfrm>
                <a:off x="55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1"/>
              <p:cNvCxnSpPr/>
              <p:nvPr/>
            </p:nvCxnSpPr>
            <p:spPr>
              <a:xfrm>
                <a:off x="549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56" name="Google Shape;2056;p21"/>
              <p:cNvCxnSpPr/>
              <p:nvPr/>
            </p:nvCxnSpPr>
            <p:spPr>
              <a:xfrm>
                <a:off x="27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21"/>
              <p:cNvCxnSpPr/>
              <p:nvPr/>
            </p:nvCxnSpPr>
            <p:spPr>
              <a:xfrm>
                <a:off x="265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1"/>
              <p:cNvCxnSpPr/>
              <p:nvPr/>
            </p:nvCxnSpPr>
            <p:spPr>
              <a:xfrm>
                <a:off x="218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1"/>
              <p:cNvCxnSpPr/>
              <p:nvPr/>
            </p:nvCxnSpPr>
            <p:spPr>
              <a:xfrm>
                <a:off x="209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1"/>
              <p:cNvCxnSpPr/>
              <p:nvPr/>
            </p:nvCxnSpPr>
            <p:spPr>
              <a:xfrm>
                <a:off x="161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21"/>
              <p:cNvCxnSpPr/>
              <p:nvPr/>
            </p:nvCxnSpPr>
            <p:spPr>
              <a:xfrm>
                <a:off x="1525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21"/>
              <p:cNvCxnSpPr/>
              <p:nvPr/>
            </p:nvCxnSpPr>
            <p:spPr>
              <a:xfrm>
                <a:off x="10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21"/>
              <p:cNvCxnSpPr/>
              <p:nvPr/>
            </p:nvCxnSpPr>
            <p:spPr>
              <a:xfrm>
                <a:off x="95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21"/>
              <p:cNvCxnSpPr/>
              <p:nvPr/>
            </p:nvCxnSpPr>
            <p:spPr>
              <a:xfrm>
                <a:off x="502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21"/>
              <p:cNvCxnSpPr/>
              <p:nvPr/>
            </p:nvCxnSpPr>
            <p:spPr>
              <a:xfrm>
                <a:off x="49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21"/>
              <p:cNvCxnSpPr/>
              <p:nvPr/>
            </p:nvCxnSpPr>
            <p:spPr>
              <a:xfrm>
                <a:off x="445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21"/>
              <p:cNvCxnSpPr/>
              <p:nvPr/>
            </p:nvCxnSpPr>
            <p:spPr>
              <a:xfrm>
                <a:off x="436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21"/>
              <p:cNvCxnSpPr/>
              <p:nvPr/>
            </p:nvCxnSpPr>
            <p:spPr>
              <a:xfrm>
                <a:off x="38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21"/>
              <p:cNvCxnSpPr/>
              <p:nvPr/>
            </p:nvCxnSpPr>
            <p:spPr>
              <a:xfrm>
                <a:off x="379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21"/>
              <p:cNvCxnSpPr/>
              <p:nvPr/>
            </p:nvCxnSpPr>
            <p:spPr>
              <a:xfrm>
                <a:off x="332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21"/>
              <p:cNvCxnSpPr/>
              <p:nvPr/>
            </p:nvCxnSpPr>
            <p:spPr>
              <a:xfrm>
                <a:off x="322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21"/>
              <p:cNvCxnSpPr/>
              <p:nvPr/>
            </p:nvCxnSpPr>
            <p:spPr>
              <a:xfrm>
                <a:off x="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21"/>
              <p:cNvCxnSpPr/>
              <p:nvPr/>
            </p:nvCxnSpPr>
            <p:spPr>
              <a:xfrm>
                <a:off x="768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2074" name="Google Shape;2074;p21"/>
            <p:cNvGrpSpPr/>
            <p:nvPr/>
          </p:nvGrpSpPr>
          <p:grpSpPr>
            <a:xfrm>
              <a:off x="6351" y="6972300"/>
              <a:ext cx="12195174" cy="180000"/>
              <a:chOff x="4" y="-689"/>
              <a:chExt cx="7682" cy="232"/>
            </a:xfrm>
          </p:grpSpPr>
          <p:cxnSp>
            <p:nvCxnSpPr>
              <p:cNvPr id="2075" name="Google Shape;2075;p21"/>
              <p:cNvCxnSpPr/>
              <p:nvPr/>
            </p:nvCxnSpPr>
            <p:spPr>
              <a:xfrm>
                <a:off x="672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21"/>
              <p:cNvCxnSpPr/>
              <p:nvPr/>
            </p:nvCxnSpPr>
            <p:spPr>
              <a:xfrm>
                <a:off x="720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21"/>
              <p:cNvCxnSpPr/>
              <p:nvPr/>
            </p:nvCxnSpPr>
            <p:spPr>
              <a:xfrm>
                <a:off x="48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21"/>
              <p:cNvCxnSpPr/>
              <p:nvPr/>
            </p:nvCxnSpPr>
            <p:spPr>
              <a:xfrm>
                <a:off x="66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21"/>
              <p:cNvCxnSpPr/>
              <p:nvPr/>
            </p:nvCxnSpPr>
            <p:spPr>
              <a:xfrm>
                <a:off x="615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21"/>
              <p:cNvCxnSpPr/>
              <p:nvPr/>
            </p:nvCxnSpPr>
            <p:spPr>
              <a:xfrm>
                <a:off x="606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21"/>
              <p:cNvCxnSpPr/>
              <p:nvPr/>
            </p:nvCxnSpPr>
            <p:spPr>
              <a:xfrm>
                <a:off x="55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21"/>
              <p:cNvCxnSpPr/>
              <p:nvPr/>
            </p:nvCxnSpPr>
            <p:spPr>
              <a:xfrm>
                <a:off x="549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21"/>
              <p:cNvCxnSpPr/>
              <p:nvPr/>
            </p:nvCxnSpPr>
            <p:spPr>
              <a:xfrm>
                <a:off x="27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21"/>
              <p:cNvCxnSpPr/>
              <p:nvPr/>
            </p:nvCxnSpPr>
            <p:spPr>
              <a:xfrm>
                <a:off x="265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21"/>
              <p:cNvCxnSpPr/>
              <p:nvPr/>
            </p:nvCxnSpPr>
            <p:spPr>
              <a:xfrm>
                <a:off x="218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21"/>
              <p:cNvCxnSpPr/>
              <p:nvPr/>
            </p:nvCxnSpPr>
            <p:spPr>
              <a:xfrm>
                <a:off x="209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21"/>
              <p:cNvCxnSpPr/>
              <p:nvPr/>
            </p:nvCxnSpPr>
            <p:spPr>
              <a:xfrm>
                <a:off x="161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21"/>
              <p:cNvCxnSpPr/>
              <p:nvPr/>
            </p:nvCxnSpPr>
            <p:spPr>
              <a:xfrm>
                <a:off x="1525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21"/>
              <p:cNvCxnSpPr/>
              <p:nvPr/>
            </p:nvCxnSpPr>
            <p:spPr>
              <a:xfrm>
                <a:off x="10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21"/>
              <p:cNvCxnSpPr/>
              <p:nvPr/>
            </p:nvCxnSpPr>
            <p:spPr>
              <a:xfrm>
                <a:off x="95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21"/>
              <p:cNvCxnSpPr/>
              <p:nvPr/>
            </p:nvCxnSpPr>
            <p:spPr>
              <a:xfrm>
                <a:off x="502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21"/>
              <p:cNvCxnSpPr/>
              <p:nvPr/>
            </p:nvCxnSpPr>
            <p:spPr>
              <a:xfrm>
                <a:off x="49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93" name="Google Shape;2093;p21"/>
              <p:cNvCxnSpPr/>
              <p:nvPr/>
            </p:nvCxnSpPr>
            <p:spPr>
              <a:xfrm>
                <a:off x="445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94" name="Google Shape;2094;p21"/>
              <p:cNvCxnSpPr/>
              <p:nvPr/>
            </p:nvCxnSpPr>
            <p:spPr>
              <a:xfrm>
                <a:off x="436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95" name="Google Shape;2095;p21"/>
              <p:cNvCxnSpPr/>
              <p:nvPr/>
            </p:nvCxnSpPr>
            <p:spPr>
              <a:xfrm>
                <a:off x="38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96" name="Google Shape;2096;p21"/>
              <p:cNvCxnSpPr/>
              <p:nvPr/>
            </p:nvCxnSpPr>
            <p:spPr>
              <a:xfrm>
                <a:off x="379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97" name="Google Shape;2097;p21"/>
              <p:cNvCxnSpPr/>
              <p:nvPr/>
            </p:nvCxnSpPr>
            <p:spPr>
              <a:xfrm>
                <a:off x="332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98" name="Google Shape;2098;p21"/>
              <p:cNvCxnSpPr/>
              <p:nvPr/>
            </p:nvCxnSpPr>
            <p:spPr>
              <a:xfrm>
                <a:off x="322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99" name="Google Shape;2099;p21"/>
              <p:cNvCxnSpPr/>
              <p:nvPr/>
            </p:nvCxnSpPr>
            <p:spPr>
              <a:xfrm>
                <a:off x="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100" name="Google Shape;2100;p21"/>
              <p:cNvCxnSpPr/>
              <p:nvPr/>
            </p:nvCxnSpPr>
            <p:spPr>
              <a:xfrm>
                <a:off x="768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sp>
        <p:nvSpPr>
          <p:cNvPr id="2101" name="Google Shape;2101;p21"/>
          <p:cNvSpPr txBox="1">
            <a:spLocks noGrp="1"/>
          </p:cNvSpPr>
          <p:nvPr>
            <p:ph type="ftr" idx="11"/>
          </p:nvPr>
        </p:nvSpPr>
        <p:spPr>
          <a:xfrm>
            <a:off x="6029325" y="6356358"/>
            <a:ext cx="50059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102" name="Google Shape;2102;p21"/>
          <p:cNvSpPr txBox="1">
            <a:spLocks noGrp="1"/>
          </p:cNvSpPr>
          <p:nvPr>
            <p:ph type="sldNum" idx="12"/>
          </p:nvPr>
        </p:nvSpPr>
        <p:spPr>
          <a:xfrm>
            <a:off x="11048824" y="6356358"/>
            <a:ext cx="37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154800" marR="0" lvl="0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154800" marR="0" lvl="1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54800" marR="0" lvl="2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54800" marR="0" lvl="3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54800" marR="0" lvl="4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154800" marR="0" lvl="5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154800" marR="0" lvl="6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54800" marR="0" lvl="7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54800" marR="0" lvl="8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154800" lvl="0" indent="-108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Char char="|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3" name="Google Shape;2103;p21" descr="randstad logo.png"/>
          <p:cNvPicPr preferRelativeResize="0"/>
          <p:nvPr/>
        </p:nvPicPr>
        <p:blipFill rotWithShape="1">
          <a:blip r:embed="rId2">
            <a:alphaModFix/>
          </a:blip>
          <a:srcRect l="248" r="73892"/>
          <a:stretch/>
        </p:blipFill>
        <p:spPr>
          <a:xfrm>
            <a:off x="765175" y="6293925"/>
            <a:ext cx="433200" cy="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dark blue">
  <p:cSld name="divider dark blue">
    <p:bg>
      <p:bgPr>
        <a:solidFill>
          <a:srgbClr val="0F1941"/>
        </a:solidFill>
        <a:effectLst/>
      </p:bgPr>
    </p:bg>
    <p:spTree>
      <p:nvGrpSpPr>
        <p:cNvPr id="1" name="Shape 2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6" name="Google Shape;2576;p27"/>
          <p:cNvSpPr txBox="1">
            <a:spLocks noGrp="1"/>
          </p:cNvSpPr>
          <p:nvPr>
            <p:ph type="title"/>
          </p:nvPr>
        </p:nvSpPr>
        <p:spPr>
          <a:xfrm>
            <a:off x="761999" y="824907"/>
            <a:ext cx="706120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ahoma"/>
              <a:buNone/>
              <a:defRPr sz="6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77" name="Google Shape;2577;p27"/>
          <p:cNvSpPr txBox="1">
            <a:spLocks noGrp="1"/>
          </p:cNvSpPr>
          <p:nvPr>
            <p:ph type="body" idx="1"/>
          </p:nvPr>
        </p:nvSpPr>
        <p:spPr>
          <a:xfrm>
            <a:off x="4368800" y="3459845"/>
            <a:ext cx="7128000" cy="18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marR="0" lvl="0" indent="-228600" algn="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ahoma"/>
              <a:buNone/>
              <a:defRPr sz="60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None/>
              <a:defRPr sz="2000" b="0" i="0" u="none" strike="noStrike" cap="non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ahoma"/>
              <a:buNone/>
              <a:defRPr sz="1800" b="0" i="0" u="none" strike="noStrike" cap="non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Tahoma"/>
              <a:buNone/>
              <a:defRPr sz="1600" b="0" i="0" u="none" strike="noStrike" cap="non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600"/>
              <a:buFont typeface="Tahoma"/>
              <a:buNone/>
              <a:defRPr sz="1600" b="0" i="0" u="none" strike="noStrike" cap="non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600"/>
              <a:buFont typeface="Tahoma"/>
              <a:buNone/>
              <a:defRPr sz="1600" b="0" i="0" u="none" strike="noStrike" cap="non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600"/>
              <a:buFont typeface="Tahoma"/>
              <a:buNone/>
              <a:defRPr sz="1600" b="0" i="0" u="none" strike="noStrike" cap="non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600"/>
              <a:buFont typeface="Tahoma"/>
              <a:buNone/>
              <a:defRPr sz="1600" b="0" i="0" u="none" strike="noStrike" cap="non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991"/>
              </a:buClr>
              <a:buSzPts val="1600"/>
              <a:buFont typeface="Tahoma"/>
              <a:buNone/>
              <a:defRPr sz="1600" b="0" i="0" u="none" strike="noStrike" cap="none">
                <a:solidFill>
                  <a:srgbClr val="88899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grpSp>
        <p:nvGrpSpPr>
          <p:cNvPr id="2578" name="Google Shape;2578;p27"/>
          <p:cNvGrpSpPr/>
          <p:nvPr/>
        </p:nvGrpSpPr>
        <p:grpSpPr>
          <a:xfrm>
            <a:off x="-294300" y="-297475"/>
            <a:ext cx="12780600" cy="7449775"/>
            <a:chOff x="-294300" y="-297475"/>
            <a:chExt cx="12780600" cy="7449775"/>
          </a:xfrm>
        </p:grpSpPr>
        <p:grpSp>
          <p:nvGrpSpPr>
            <p:cNvPr id="2579" name="Google Shape;2579;p27"/>
            <p:cNvGrpSpPr/>
            <p:nvPr/>
          </p:nvGrpSpPr>
          <p:grpSpPr>
            <a:xfrm>
              <a:off x="-294300" y="0"/>
              <a:ext cx="180000" cy="6858000"/>
              <a:chOff x="-232" y="0"/>
              <a:chExt cx="232" cy="4320"/>
            </a:xfrm>
          </p:grpSpPr>
          <p:cxnSp>
            <p:nvCxnSpPr>
              <p:cNvPr id="2580" name="Google Shape;2580;p27"/>
              <p:cNvCxnSpPr/>
              <p:nvPr/>
            </p:nvCxnSpPr>
            <p:spPr>
              <a:xfrm>
                <a:off x="-232" y="477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81" name="Google Shape;2581;p27"/>
              <p:cNvCxnSpPr/>
              <p:nvPr/>
            </p:nvCxnSpPr>
            <p:spPr>
              <a:xfrm>
                <a:off x="-232" y="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82" name="Google Shape;2582;p27"/>
              <p:cNvCxnSpPr/>
              <p:nvPr/>
            </p:nvCxnSpPr>
            <p:spPr>
              <a:xfrm>
                <a:off x="-232" y="57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83" name="Google Shape;2583;p27"/>
              <p:cNvCxnSpPr/>
              <p:nvPr/>
            </p:nvCxnSpPr>
            <p:spPr>
              <a:xfrm>
                <a:off x="-232" y="104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84" name="Google Shape;2584;p27"/>
              <p:cNvCxnSpPr/>
              <p:nvPr/>
            </p:nvCxnSpPr>
            <p:spPr>
              <a:xfrm>
                <a:off x="-232" y="113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85" name="Google Shape;2585;p27"/>
              <p:cNvCxnSpPr/>
              <p:nvPr/>
            </p:nvCxnSpPr>
            <p:spPr>
              <a:xfrm>
                <a:off x="-232" y="161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86" name="Google Shape;2586;p27"/>
              <p:cNvCxnSpPr/>
              <p:nvPr/>
            </p:nvCxnSpPr>
            <p:spPr>
              <a:xfrm>
                <a:off x="-232" y="170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87" name="Google Shape;2587;p27"/>
              <p:cNvCxnSpPr/>
              <p:nvPr/>
            </p:nvCxnSpPr>
            <p:spPr>
              <a:xfrm>
                <a:off x="-232" y="218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88" name="Google Shape;2588;p27"/>
              <p:cNvCxnSpPr/>
              <p:nvPr/>
            </p:nvCxnSpPr>
            <p:spPr>
              <a:xfrm>
                <a:off x="-232" y="227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89" name="Google Shape;2589;p27"/>
              <p:cNvCxnSpPr/>
              <p:nvPr/>
            </p:nvCxnSpPr>
            <p:spPr>
              <a:xfrm>
                <a:off x="-232" y="274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90" name="Google Shape;2590;p27"/>
              <p:cNvCxnSpPr/>
              <p:nvPr/>
            </p:nvCxnSpPr>
            <p:spPr>
              <a:xfrm>
                <a:off x="-232" y="284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91" name="Google Shape;2591;p27"/>
              <p:cNvCxnSpPr/>
              <p:nvPr/>
            </p:nvCxnSpPr>
            <p:spPr>
              <a:xfrm>
                <a:off x="-232" y="3316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92" name="Google Shape;2592;p27"/>
              <p:cNvCxnSpPr/>
              <p:nvPr/>
            </p:nvCxnSpPr>
            <p:spPr>
              <a:xfrm>
                <a:off x="-232" y="3412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93" name="Google Shape;2593;p27"/>
              <p:cNvCxnSpPr/>
              <p:nvPr/>
            </p:nvCxnSpPr>
            <p:spPr>
              <a:xfrm>
                <a:off x="-232" y="388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94" name="Google Shape;2594;p27"/>
              <p:cNvCxnSpPr/>
              <p:nvPr/>
            </p:nvCxnSpPr>
            <p:spPr>
              <a:xfrm>
                <a:off x="-232" y="397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95" name="Google Shape;2595;p27"/>
              <p:cNvCxnSpPr/>
              <p:nvPr/>
            </p:nvCxnSpPr>
            <p:spPr>
              <a:xfrm>
                <a:off x="-232" y="432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2596" name="Google Shape;2596;p27"/>
            <p:cNvGrpSpPr/>
            <p:nvPr/>
          </p:nvGrpSpPr>
          <p:grpSpPr>
            <a:xfrm>
              <a:off x="12306300" y="0"/>
              <a:ext cx="180000" cy="6858000"/>
              <a:chOff x="-232" y="0"/>
              <a:chExt cx="232" cy="4320"/>
            </a:xfrm>
          </p:grpSpPr>
          <p:cxnSp>
            <p:nvCxnSpPr>
              <p:cNvPr id="2597" name="Google Shape;2597;p27"/>
              <p:cNvCxnSpPr/>
              <p:nvPr/>
            </p:nvCxnSpPr>
            <p:spPr>
              <a:xfrm>
                <a:off x="-232" y="477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98" name="Google Shape;2598;p27"/>
              <p:cNvCxnSpPr/>
              <p:nvPr/>
            </p:nvCxnSpPr>
            <p:spPr>
              <a:xfrm>
                <a:off x="-232" y="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99" name="Google Shape;2599;p27"/>
              <p:cNvCxnSpPr/>
              <p:nvPr/>
            </p:nvCxnSpPr>
            <p:spPr>
              <a:xfrm>
                <a:off x="-232" y="57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00" name="Google Shape;2600;p27"/>
              <p:cNvCxnSpPr/>
              <p:nvPr/>
            </p:nvCxnSpPr>
            <p:spPr>
              <a:xfrm>
                <a:off x="-232" y="104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01" name="Google Shape;2601;p27"/>
              <p:cNvCxnSpPr/>
              <p:nvPr/>
            </p:nvCxnSpPr>
            <p:spPr>
              <a:xfrm>
                <a:off x="-232" y="113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02" name="Google Shape;2602;p27"/>
              <p:cNvCxnSpPr/>
              <p:nvPr/>
            </p:nvCxnSpPr>
            <p:spPr>
              <a:xfrm>
                <a:off x="-232" y="161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03" name="Google Shape;2603;p27"/>
              <p:cNvCxnSpPr/>
              <p:nvPr/>
            </p:nvCxnSpPr>
            <p:spPr>
              <a:xfrm>
                <a:off x="-232" y="170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04" name="Google Shape;2604;p27"/>
              <p:cNvCxnSpPr/>
              <p:nvPr/>
            </p:nvCxnSpPr>
            <p:spPr>
              <a:xfrm>
                <a:off x="-232" y="218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05" name="Google Shape;2605;p27"/>
              <p:cNvCxnSpPr/>
              <p:nvPr/>
            </p:nvCxnSpPr>
            <p:spPr>
              <a:xfrm>
                <a:off x="-232" y="227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06" name="Google Shape;2606;p27"/>
              <p:cNvCxnSpPr/>
              <p:nvPr/>
            </p:nvCxnSpPr>
            <p:spPr>
              <a:xfrm>
                <a:off x="-232" y="274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07" name="Google Shape;2607;p27"/>
              <p:cNvCxnSpPr/>
              <p:nvPr/>
            </p:nvCxnSpPr>
            <p:spPr>
              <a:xfrm>
                <a:off x="-232" y="284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08" name="Google Shape;2608;p27"/>
              <p:cNvCxnSpPr/>
              <p:nvPr/>
            </p:nvCxnSpPr>
            <p:spPr>
              <a:xfrm>
                <a:off x="-232" y="3316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09" name="Google Shape;2609;p27"/>
              <p:cNvCxnSpPr/>
              <p:nvPr/>
            </p:nvCxnSpPr>
            <p:spPr>
              <a:xfrm>
                <a:off x="-232" y="3412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10" name="Google Shape;2610;p27"/>
              <p:cNvCxnSpPr/>
              <p:nvPr/>
            </p:nvCxnSpPr>
            <p:spPr>
              <a:xfrm>
                <a:off x="-232" y="388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11" name="Google Shape;2611;p27"/>
              <p:cNvCxnSpPr/>
              <p:nvPr/>
            </p:nvCxnSpPr>
            <p:spPr>
              <a:xfrm>
                <a:off x="-232" y="397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12" name="Google Shape;2612;p27"/>
              <p:cNvCxnSpPr/>
              <p:nvPr/>
            </p:nvCxnSpPr>
            <p:spPr>
              <a:xfrm>
                <a:off x="-232" y="432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2613" name="Google Shape;2613;p27"/>
            <p:cNvGrpSpPr/>
            <p:nvPr/>
          </p:nvGrpSpPr>
          <p:grpSpPr>
            <a:xfrm>
              <a:off x="1" y="-297475"/>
              <a:ext cx="12192000" cy="180000"/>
              <a:chOff x="0" y="-689"/>
              <a:chExt cx="7680" cy="232"/>
            </a:xfrm>
          </p:grpSpPr>
          <p:cxnSp>
            <p:nvCxnSpPr>
              <p:cNvPr id="2614" name="Google Shape;2614;p27"/>
              <p:cNvCxnSpPr/>
              <p:nvPr/>
            </p:nvCxnSpPr>
            <p:spPr>
              <a:xfrm>
                <a:off x="672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15" name="Google Shape;2615;p27"/>
              <p:cNvCxnSpPr/>
              <p:nvPr/>
            </p:nvCxnSpPr>
            <p:spPr>
              <a:xfrm>
                <a:off x="720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16" name="Google Shape;2616;p27"/>
              <p:cNvCxnSpPr/>
              <p:nvPr/>
            </p:nvCxnSpPr>
            <p:spPr>
              <a:xfrm>
                <a:off x="48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17" name="Google Shape;2617;p27"/>
              <p:cNvCxnSpPr/>
              <p:nvPr/>
            </p:nvCxnSpPr>
            <p:spPr>
              <a:xfrm>
                <a:off x="66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18" name="Google Shape;2618;p27"/>
              <p:cNvCxnSpPr/>
              <p:nvPr/>
            </p:nvCxnSpPr>
            <p:spPr>
              <a:xfrm>
                <a:off x="615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19" name="Google Shape;2619;p27"/>
              <p:cNvCxnSpPr/>
              <p:nvPr/>
            </p:nvCxnSpPr>
            <p:spPr>
              <a:xfrm>
                <a:off x="606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20" name="Google Shape;2620;p27"/>
              <p:cNvCxnSpPr/>
              <p:nvPr/>
            </p:nvCxnSpPr>
            <p:spPr>
              <a:xfrm>
                <a:off x="55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21" name="Google Shape;2621;p27"/>
              <p:cNvCxnSpPr/>
              <p:nvPr/>
            </p:nvCxnSpPr>
            <p:spPr>
              <a:xfrm>
                <a:off x="549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22" name="Google Shape;2622;p27"/>
              <p:cNvCxnSpPr/>
              <p:nvPr/>
            </p:nvCxnSpPr>
            <p:spPr>
              <a:xfrm>
                <a:off x="27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23" name="Google Shape;2623;p27"/>
              <p:cNvCxnSpPr/>
              <p:nvPr/>
            </p:nvCxnSpPr>
            <p:spPr>
              <a:xfrm>
                <a:off x="265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24" name="Google Shape;2624;p27"/>
              <p:cNvCxnSpPr/>
              <p:nvPr/>
            </p:nvCxnSpPr>
            <p:spPr>
              <a:xfrm>
                <a:off x="218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25" name="Google Shape;2625;p27"/>
              <p:cNvCxnSpPr/>
              <p:nvPr/>
            </p:nvCxnSpPr>
            <p:spPr>
              <a:xfrm>
                <a:off x="209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26" name="Google Shape;2626;p27"/>
              <p:cNvCxnSpPr/>
              <p:nvPr/>
            </p:nvCxnSpPr>
            <p:spPr>
              <a:xfrm>
                <a:off x="161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27" name="Google Shape;2627;p27"/>
              <p:cNvCxnSpPr/>
              <p:nvPr/>
            </p:nvCxnSpPr>
            <p:spPr>
              <a:xfrm>
                <a:off x="1525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28" name="Google Shape;2628;p27"/>
              <p:cNvCxnSpPr/>
              <p:nvPr/>
            </p:nvCxnSpPr>
            <p:spPr>
              <a:xfrm>
                <a:off x="10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29" name="Google Shape;2629;p27"/>
              <p:cNvCxnSpPr/>
              <p:nvPr/>
            </p:nvCxnSpPr>
            <p:spPr>
              <a:xfrm>
                <a:off x="95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30" name="Google Shape;2630;p27"/>
              <p:cNvCxnSpPr/>
              <p:nvPr/>
            </p:nvCxnSpPr>
            <p:spPr>
              <a:xfrm>
                <a:off x="502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31" name="Google Shape;2631;p27"/>
              <p:cNvCxnSpPr/>
              <p:nvPr/>
            </p:nvCxnSpPr>
            <p:spPr>
              <a:xfrm>
                <a:off x="49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32" name="Google Shape;2632;p27"/>
              <p:cNvCxnSpPr/>
              <p:nvPr/>
            </p:nvCxnSpPr>
            <p:spPr>
              <a:xfrm>
                <a:off x="445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33" name="Google Shape;2633;p27"/>
              <p:cNvCxnSpPr/>
              <p:nvPr/>
            </p:nvCxnSpPr>
            <p:spPr>
              <a:xfrm>
                <a:off x="436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34" name="Google Shape;2634;p27"/>
              <p:cNvCxnSpPr/>
              <p:nvPr/>
            </p:nvCxnSpPr>
            <p:spPr>
              <a:xfrm>
                <a:off x="38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35" name="Google Shape;2635;p27"/>
              <p:cNvCxnSpPr/>
              <p:nvPr/>
            </p:nvCxnSpPr>
            <p:spPr>
              <a:xfrm>
                <a:off x="379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36" name="Google Shape;2636;p27"/>
              <p:cNvCxnSpPr/>
              <p:nvPr/>
            </p:nvCxnSpPr>
            <p:spPr>
              <a:xfrm>
                <a:off x="332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37" name="Google Shape;2637;p27"/>
              <p:cNvCxnSpPr/>
              <p:nvPr/>
            </p:nvCxnSpPr>
            <p:spPr>
              <a:xfrm>
                <a:off x="322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38" name="Google Shape;2638;p27"/>
              <p:cNvCxnSpPr/>
              <p:nvPr/>
            </p:nvCxnSpPr>
            <p:spPr>
              <a:xfrm>
                <a:off x="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39" name="Google Shape;2639;p27"/>
              <p:cNvCxnSpPr/>
              <p:nvPr/>
            </p:nvCxnSpPr>
            <p:spPr>
              <a:xfrm>
                <a:off x="768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2640" name="Google Shape;2640;p27"/>
            <p:cNvGrpSpPr/>
            <p:nvPr/>
          </p:nvGrpSpPr>
          <p:grpSpPr>
            <a:xfrm>
              <a:off x="6351" y="6972300"/>
              <a:ext cx="12195174" cy="180000"/>
              <a:chOff x="4" y="-689"/>
              <a:chExt cx="7682" cy="232"/>
            </a:xfrm>
          </p:grpSpPr>
          <p:cxnSp>
            <p:nvCxnSpPr>
              <p:cNvPr id="2641" name="Google Shape;2641;p27"/>
              <p:cNvCxnSpPr/>
              <p:nvPr/>
            </p:nvCxnSpPr>
            <p:spPr>
              <a:xfrm>
                <a:off x="672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42" name="Google Shape;2642;p27"/>
              <p:cNvCxnSpPr/>
              <p:nvPr/>
            </p:nvCxnSpPr>
            <p:spPr>
              <a:xfrm>
                <a:off x="720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43" name="Google Shape;2643;p27"/>
              <p:cNvCxnSpPr/>
              <p:nvPr/>
            </p:nvCxnSpPr>
            <p:spPr>
              <a:xfrm>
                <a:off x="48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44" name="Google Shape;2644;p27"/>
              <p:cNvCxnSpPr/>
              <p:nvPr/>
            </p:nvCxnSpPr>
            <p:spPr>
              <a:xfrm>
                <a:off x="66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45" name="Google Shape;2645;p27"/>
              <p:cNvCxnSpPr/>
              <p:nvPr/>
            </p:nvCxnSpPr>
            <p:spPr>
              <a:xfrm>
                <a:off x="615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46" name="Google Shape;2646;p27"/>
              <p:cNvCxnSpPr/>
              <p:nvPr/>
            </p:nvCxnSpPr>
            <p:spPr>
              <a:xfrm>
                <a:off x="606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47" name="Google Shape;2647;p27"/>
              <p:cNvCxnSpPr/>
              <p:nvPr/>
            </p:nvCxnSpPr>
            <p:spPr>
              <a:xfrm>
                <a:off x="55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48" name="Google Shape;2648;p27"/>
              <p:cNvCxnSpPr/>
              <p:nvPr/>
            </p:nvCxnSpPr>
            <p:spPr>
              <a:xfrm>
                <a:off x="549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49" name="Google Shape;2649;p27"/>
              <p:cNvCxnSpPr/>
              <p:nvPr/>
            </p:nvCxnSpPr>
            <p:spPr>
              <a:xfrm>
                <a:off x="27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50" name="Google Shape;2650;p27"/>
              <p:cNvCxnSpPr/>
              <p:nvPr/>
            </p:nvCxnSpPr>
            <p:spPr>
              <a:xfrm>
                <a:off x="265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51" name="Google Shape;2651;p27"/>
              <p:cNvCxnSpPr/>
              <p:nvPr/>
            </p:nvCxnSpPr>
            <p:spPr>
              <a:xfrm>
                <a:off x="218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52" name="Google Shape;2652;p27"/>
              <p:cNvCxnSpPr/>
              <p:nvPr/>
            </p:nvCxnSpPr>
            <p:spPr>
              <a:xfrm>
                <a:off x="209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53" name="Google Shape;2653;p27"/>
              <p:cNvCxnSpPr/>
              <p:nvPr/>
            </p:nvCxnSpPr>
            <p:spPr>
              <a:xfrm>
                <a:off x="161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54" name="Google Shape;2654;p27"/>
              <p:cNvCxnSpPr/>
              <p:nvPr/>
            </p:nvCxnSpPr>
            <p:spPr>
              <a:xfrm>
                <a:off x="1525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55" name="Google Shape;2655;p27"/>
              <p:cNvCxnSpPr/>
              <p:nvPr/>
            </p:nvCxnSpPr>
            <p:spPr>
              <a:xfrm>
                <a:off x="10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56" name="Google Shape;2656;p27"/>
              <p:cNvCxnSpPr/>
              <p:nvPr/>
            </p:nvCxnSpPr>
            <p:spPr>
              <a:xfrm>
                <a:off x="95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57" name="Google Shape;2657;p27"/>
              <p:cNvCxnSpPr/>
              <p:nvPr/>
            </p:nvCxnSpPr>
            <p:spPr>
              <a:xfrm>
                <a:off x="502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58" name="Google Shape;2658;p27"/>
              <p:cNvCxnSpPr/>
              <p:nvPr/>
            </p:nvCxnSpPr>
            <p:spPr>
              <a:xfrm>
                <a:off x="49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59" name="Google Shape;2659;p27"/>
              <p:cNvCxnSpPr/>
              <p:nvPr/>
            </p:nvCxnSpPr>
            <p:spPr>
              <a:xfrm>
                <a:off x="445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60" name="Google Shape;2660;p27"/>
              <p:cNvCxnSpPr/>
              <p:nvPr/>
            </p:nvCxnSpPr>
            <p:spPr>
              <a:xfrm>
                <a:off x="436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61" name="Google Shape;2661;p27"/>
              <p:cNvCxnSpPr/>
              <p:nvPr/>
            </p:nvCxnSpPr>
            <p:spPr>
              <a:xfrm>
                <a:off x="38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62" name="Google Shape;2662;p27"/>
              <p:cNvCxnSpPr/>
              <p:nvPr/>
            </p:nvCxnSpPr>
            <p:spPr>
              <a:xfrm>
                <a:off x="379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63" name="Google Shape;2663;p27"/>
              <p:cNvCxnSpPr/>
              <p:nvPr/>
            </p:nvCxnSpPr>
            <p:spPr>
              <a:xfrm>
                <a:off x="332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64" name="Google Shape;2664;p27"/>
              <p:cNvCxnSpPr/>
              <p:nvPr/>
            </p:nvCxnSpPr>
            <p:spPr>
              <a:xfrm>
                <a:off x="322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65" name="Google Shape;2665;p27"/>
              <p:cNvCxnSpPr/>
              <p:nvPr/>
            </p:nvCxnSpPr>
            <p:spPr>
              <a:xfrm>
                <a:off x="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66" name="Google Shape;2666;p27"/>
              <p:cNvCxnSpPr/>
              <p:nvPr/>
            </p:nvCxnSpPr>
            <p:spPr>
              <a:xfrm>
                <a:off x="768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sp>
        <p:nvSpPr>
          <p:cNvPr id="2667" name="Google Shape;2667;p27"/>
          <p:cNvSpPr txBox="1">
            <a:spLocks noGrp="1"/>
          </p:cNvSpPr>
          <p:nvPr>
            <p:ph type="ftr" idx="11"/>
          </p:nvPr>
        </p:nvSpPr>
        <p:spPr>
          <a:xfrm>
            <a:off x="6029325" y="6356358"/>
            <a:ext cx="50059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668" name="Google Shape;2668;p27"/>
          <p:cNvSpPr txBox="1">
            <a:spLocks noGrp="1"/>
          </p:cNvSpPr>
          <p:nvPr>
            <p:ph type="sldNum" idx="12"/>
          </p:nvPr>
        </p:nvSpPr>
        <p:spPr>
          <a:xfrm>
            <a:off x="11048824" y="6356358"/>
            <a:ext cx="37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154800" marR="0" lvl="0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154800" marR="0" lvl="1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54800" marR="0" lvl="2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54800" marR="0" lvl="3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54800" marR="0" lvl="4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154800" marR="0" lvl="5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154800" marR="0" lvl="6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54800" marR="0" lvl="7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54800" marR="0" lvl="8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154800" lvl="0" indent="-108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Char char="|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69" name="Google Shape;2669;p27" descr="randstad logo.png"/>
          <p:cNvPicPr preferRelativeResize="0"/>
          <p:nvPr/>
        </p:nvPicPr>
        <p:blipFill rotWithShape="1">
          <a:blip r:embed="rId2">
            <a:alphaModFix/>
          </a:blip>
          <a:srcRect l="248" r="73892"/>
          <a:stretch/>
        </p:blipFill>
        <p:spPr>
          <a:xfrm>
            <a:off x="765175" y="6293925"/>
            <a:ext cx="433200" cy="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" name="Google Shape;3051;p32"/>
          <p:cNvSpPr txBox="1">
            <a:spLocks noGrp="1"/>
          </p:cNvSpPr>
          <p:nvPr>
            <p:ph type="title"/>
          </p:nvPr>
        </p:nvSpPr>
        <p:spPr>
          <a:xfrm>
            <a:off x="762600" y="552450"/>
            <a:ext cx="106668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  <a:defRPr sz="3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52" name="Google Shape;3052;p32"/>
          <p:cNvSpPr txBox="1">
            <a:spLocks noGrp="1"/>
          </p:cNvSpPr>
          <p:nvPr>
            <p:ph type="body" idx="1"/>
          </p:nvPr>
        </p:nvSpPr>
        <p:spPr>
          <a:xfrm>
            <a:off x="762600" y="1660524"/>
            <a:ext cx="10666800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marR="0" lvl="0" indent="-355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ahoma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Tahoma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–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–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–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053" name="Google Shape;3053;p32"/>
          <p:cNvSpPr txBox="1">
            <a:spLocks noGrp="1"/>
          </p:cNvSpPr>
          <p:nvPr>
            <p:ph type="ftr" idx="11"/>
          </p:nvPr>
        </p:nvSpPr>
        <p:spPr>
          <a:xfrm>
            <a:off x="6029325" y="6356358"/>
            <a:ext cx="50059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054" name="Google Shape;3054;p32"/>
          <p:cNvSpPr txBox="1">
            <a:spLocks noGrp="1"/>
          </p:cNvSpPr>
          <p:nvPr>
            <p:ph type="sldNum" idx="12"/>
          </p:nvPr>
        </p:nvSpPr>
        <p:spPr>
          <a:xfrm>
            <a:off x="11048824" y="6356358"/>
            <a:ext cx="37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154800" marR="0" lvl="0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154800" marR="0" lvl="1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54800" marR="0" lvl="2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54800" marR="0" lvl="3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54800" marR="0" lvl="4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154800" marR="0" lvl="5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154800" marR="0" lvl="6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54800" marR="0" lvl="7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54800" marR="0" lvl="8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154800" lvl="0" indent="-108000" algn="l" rtl="0"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000"/>
              <a:buFont typeface="Tahoma"/>
              <a:buChar char="|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picture light">
  <p:cSld name="content &amp; picture light">
    <p:spTree>
      <p:nvGrpSpPr>
        <p:cNvPr id="1" name="Shape 4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7" name="Google Shape;4057;p47"/>
          <p:cNvSpPr txBox="1">
            <a:spLocks noGrp="1"/>
          </p:cNvSpPr>
          <p:nvPr>
            <p:ph type="title"/>
          </p:nvPr>
        </p:nvSpPr>
        <p:spPr>
          <a:xfrm>
            <a:off x="762600" y="552450"/>
            <a:ext cx="51120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  <a:defRPr sz="3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58" name="Google Shape;4058;p47"/>
          <p:cNvSpPr txBox="1">
            <a:spLocks noGrp="1"/>
          </p:cNvSpPr>
          <p:nvPr>
            <p:ph type="body" idx="1"/>
          </p:nvPr>
        </p:nvSpPr>
        <p:spPr>
          <a:xfrm>
            <a:off x="762600" y="1660524"/>
            <a:ext cx="5112000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marR="0" lvl="0" indent="-355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ahoma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Tahoma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–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–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–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59" name="Google Shape;4059;p47"/>
          <p:cNvSpPr>
            <a:spLocks noGrp="1"/>
          </p:cNvSpPr>
          <p:nvPr>
            <p:ph type="pic" idx="2"/>
          </p:nvPr>
        </p:nvSpPr>
        <p:spPr>
          <a:xfrm>
            <a:off x="6180000" y="0"/>
            <a:ext cx="601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240000" tIns="72000" rIns="900000" bIns="72000" anchor="ctr" anchorCtr="0">
            <a:noAutofit/>
          </a:bodyPr>
          <a:lstStyle>
            <a:lvl1pPr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ahoma"/>
              <a:buNone/>
              <a:defRPr sz="20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ahoma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Tahoma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–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–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–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60" name="Google Shape;4060;p47"/>
          <p:cNvSpPr txBox="1">
            <a:spLocks noGrp="1"/>
          </p:cNvSpPr>
          <p:nvPr>
            <p:ph type="ftr" idx="11"/>
          </p:nvPr>
        </p:nvSpPr>
        <p:spPr>
          <a:xfrm>
            <a:off x="6029325" y="6356358"/>
            <a:ext cx="50059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61" name="Google Shape;4061;p47"/>
          <p:cNvSpPr txBox="1">
            <a:spLocks noGrp="1"/>
          </p:cNvSpPr>
          <p:nvPr>
            <p:ph type="sldNum" idx="12"/>
          </p:nvPr>
        </p:nvSpPr>
        <p:spPr>
          <a:xfrm>
            <a:off x="11048824" y="6356358"/>
            <a:ext cx="37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154800" marR="0" lvl="0" indent="-44499" algn="l" rtl="0">
              <a:spcBef>
                <a:spcPts val="0"/>
              </a:spcBef>
              <a:buClr>
                <a:schemeClr val="dk1"/>
              </a:buClr>
              <a:buSzPts val="1000"/>
              <a:buFont typeface="Tahoma"/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154800" marR="0" lvl="1" indent="-44499" algn="l" rtl="0">
              <a:spcBef>
                <a:spcPts val="0"/>
              </a:spcBef>
              <a:buClr>
                <a:schemeClr val="dk1"/>
              </a:buClr>
              <a:buSzPts val="1000"/>
              <a:buFont typeface="Tahoma"/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54800" marR="0" lvl="2" indent="-44499" algn="l" rtl="0">
              <a:spcBef>
                <a:spcPts val="0"/>
              </a:spcBef>
              <a:buClr>
                <a:schemeClr val="dk1"/>
              </a:buClr>
              <a:buSzPts val="1000"/>
              <a:buFont typeface="Tahoma"/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54800" marR="0" lvl="3" indent="-44499" algn="l" rtl="0">
              <a:spcBef>
                <a:spcPts val="0"/>
              </a:spcBef>
              <a:buClr>
                <a:schemeClr val="dk1"/>
              </a:buClr>
              <a:buSzPts val="1000"/>
              <a:buFont typeface="Tahoma"/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54800" marR="0" lvl="4" indent="-44499" algn="l" rtl="0">
              <a:spcBef>
                <a:spcPts val="0"/>
              </a:spcBef>
              <a:buClr>
                <a:schemeClr val="dk1"/>
              </a:buClr>
              <a:buSzPts val="1000"/>
              <a:buFont typeface="Tahoma"/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154800" marR="0" lvl="5" indent="-44499" algn="l" rtl="0">
              <a:spcBef>
                <a:spcPts val="0"/>
              </a:spcBef>
              <a:buClr>
                <a:schemeClr val="dk1"/>
              </a:buClr>
              <a:buSzPts val="1000"/>
              <a:buFont typeface="Tahoma"/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154800" marR="0" lvl="6" indent="-44499" algn="l" rtl="0">
              <a:spcBef>
                <a:spcPts val="0"/>
              </a:spcBef>
              <a:buClr>
                <a:schemeClr val="dk1"/>
              </a:buClr>
              <a:buSzPts val="1000"/>
              <a:buFont typeface="Tahoma"/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54800" marR="0" lvl="7" indent="-44499" algn="l" rtl="0">
              <a:spcBef>
                <a:spcPts val="0"/>
              </a:spcBef>
              <a:buClr>
                <a:schemeClr val="dk1"/>
              </a:buClr>
              <a:buSzPts val="1000"/>
              <a:buFont typeface="Tahoma"/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54800" marR="0" lvl="8" indent="-44499" algn="l" rtl="0">
              <a:spcBef>
                <a:spcPts val="0"/>
              </a:spcBef>
              <a:buClr>
                <a:schemeClr val="dk1"/>
              </a:buClr>
              <a:buSzPts val="1000"/>
              <a:buFont typeface="Tahoma"/>
              <a:buNone/>
              <a:defRPr sz="1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154800" lvl="0" indent="-108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ahoma"/>
              <a:buChar char="|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3" name="Google Shape;4063;p48"/>
          <p:cNvSpPr txBox="1">
            <a:spLocks noGrp="1"/>
          </p:cNvSpPr>
          <p:nvPr>
            <p:ph type="title"/>
          </p:nvPr>
        </p:nvSpPr>
        <p:spPr>
          <a:xfrm>
            <a:off x="762600" y="552450"/>
            <a:ext cx="106668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  <a:defRPr sz="3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064" name="Google Shape;4064;p48"/>
          <p:cNvSpPr txBox="1">
            <a:spLocks noGrp="1"/>
          </p:cNvSpPr>
          <p:nvPr>
            <p:ph type="ftr" idx="11"/>
          </p:nvPr>
        </p:nvSpPr>
        <p:spPr>
          <a:xfrm>
            <a:off x="6029325" y="6356358"/>
            <a:ext cx="50059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065" name="Google Shape;4065;p48"/>
          <p:cNvSpPr txBox="1">
            <a:spLocks noGrp="1"/>
          </p:cNvSpPr>
          <p:nvPr>
            <p:ph type="sldNum" idx="12"/>
          </p:nvPr>
        </p:nvSpPr>
        <p:spPr>
          <a:xfrm>
            <a:off x="11048824" y="6356358"/>
            <a:ext cx="37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154800" marR="0" lvl="0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154800" marR="0" lvl="1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54800" marR="0" lvl="2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54800" marR="0" lvl="3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54800" marR="0" lvl="4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154800" marR="0" lvl="5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154800" marR="0" lvl="6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54800" marR="0" lvl="7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54800" marR="0" lvl="8" indent="-44499" algn="l" rtl="0">
              <a:spcBef>
                <a:spcPts val="0"/>
              </a:spcBef>
              <a:buClr>
                <a:srgbClr val="CDCDCD"/>
              </a:buClr>
              <a:buSzPts val="1000"/>
              <a:buFont typeface="Tahoma"/>
              <a:buNone/>
              <a:defRPr sz="1000">
                <a:solidFill>
                  <a:srgbClr val="CDCDCD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154800" lvl="0" indent="-108000" algn="l" rtl="0">
              <a:spcBef>
                <a:spcPts val="0"/>
              </a:spcBef>
              <a:spcAft>
                <a:spcPts val="0"/>
              </a:spcAft>
              <a:buClr>
                <a:srgbClr val="CDCDCD"/>
              </a:buClr>
              <a:buSzPts val="1000"/>
              <a:buFont typeface="Tahoma"/>
              <a:buChar char="|"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 blue">
  <p:cSld name="title only blue">
    <p:bg>
      <p:bgPr>
        <a:solidFill>
          <a:schemeClr val="dk2"/>
        </a:solidFill>
        <a:effectLst/>
      </p:bgPr>
    </p:bg>
    <p:spTree>
      <p:nvGrpSpPr>
        <p:cNvPr id="1" name="Shape 4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7" name="Google Shape;4067;p49"/>
          <p:cNvSpPr txBox="1">
            <a:spLocks noGrp="1"/>
          </p:cNvSpPr>
          <p:nvPr>
            <p:ph type="title"/>
          </p:nvPr>
        </p:nvSpPr>
        <p:spPr>
          <a:xfrm>
            <a:off x="762600" y="552450"/>
            <a:ext cx="106668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  <a:defRPr sz="3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4068" name="Google Shape;4068;p49"/>
          <p:cNvGrpSpPr/>
          <p:nvPr/>
        </p:nvGrpSpPr>
        <p:grpSpPr>
          <a:xfrm>
            <a:off x="-294300" y="-297475"/>
            <a:ext cx="12780600" cy="7449775"/>
            <a:chOff x="-294300" y="-297475"/>
            <a:chExt cx="12780600" cy="7449775"/>
          </a:xfrm>
        </p:grpSpPr>
        <p:grpSp>
          <p:nvGrpSpPr>
            <p:cNvPr id="4069" name="Google Shape;4069;p49"/>
            <p:cNvGrpSpPr/>
            <p:nvPr/>
          </p:nvGrpSpPr>
          <p:grpSpPr>
            <a:xfrm>
              <a:off x="-294300" y="0"/>
              <a:ext cx="180000" cy="6858000"/>
              <a:chOff x="-232" y="0"/>
              <a:chExt cx="232" cy="4320"/>
            </a:xfrm>
          </p:grpSpPr>
          <p:cxnSp>
            <p:nvCxnSpPr>
              <p:cNvPr id="4070" name="Google Shape;4070;p49"/>
              <p:cNvCxnSpPr/>
              <p:nvPr/>
            </p:nvCxnSpPr>
            <p:spPr>
              <a:xfrm>
                <a:off x="-232" y="477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71" name="Google Shape;4071;p49"/>
              <p:cNvCxnSpPr/>
              <p:nvPr/>
            </p:nvCxnSpPr>
            <p:spPr>
              <a:xfrm>
                <a:off x="-232" y="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72" name="Google Shape;4072;p49"/>
              <p:cNvCxnSpPr/>
              <p:nvPr/>
            </p:nvCxnSpPr>
            <p:spPr>
              <a:xfrm>
                <a:off x="-232" y="57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73" name="Google Shape;4073;p49"/>
              <p:cNvCxnSpPr/>
              <p:nvPr/>
            </p:nvCxnSpPr>
            <p:spPr>
              <a:xfrm>
                <a:off x="-232" y="104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74" name="Google Shape;4074;p49"/>
              <p:cNvCxnSpPr/>
              <p:nvPr/>
            </p:nvCxnSpPr>
            <p:spPr>
              <a:xfrm>
                <a:off x="-232" y="113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75" name="Google Shape;4075;p49"/>
              <p:cNvCxnSpPr/>
              <p:nvPr/>
            </p:nvCxnSpPr>
            <p:spPr>
              <a:xfrm>
                <a:off x="-232" y="161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76" name="Google Shape;4076;p49"/>
              <p:cNvCxnSpPr/>
              <p:nvPr/>
            </p:nvCxnSpPr>
            <p:spPr>
              <a:xfrm>
                <a:off x="-232" y="170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77" name="Google Shape;4077;p49"/>
              <p:cNvCxnSpPr/>
              <p:nvPr/>
            </p:nvCxnSpPr>
            <p:spPr>
              <a:xfrm>
                <a:off x="-232" y="218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78" name="Google Shape;4078;p49"/>
              <p:cNvCxnSpPr/>
              <p:nvPr/>
            </p:nvCxnSpPr>
            <p:spPr>
              <a:xfrm>
                <a:off x="-232" y="227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79" name="Google Shape;4079;p49"/>
              <p:cNvCxnSpPr/>
              <p:nvPr/>
            </p:nvCxnSpPr>
            <p:spPr>
              <a:xfrm>
                <a:off x="-232" y="274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80" name="Google Shape;4080;p49"/>
              <p:cNvCxnSpPr/>
              <p:nvPr/>
            </p:nvCxnSpPr>
            <p:spPr>
              <a:xfrm>
                <a:off x="-232" y="284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81" name="Google Shape;4081;p49"/>
              <p:cNvCxnSpPr/>
              <p:nvPr/>
            </p:nvCxnSpPr>
            <p:spPr>
              <a:xfrm>
                <a:off x="-232" y="3316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82" name="Google Shape;4082;p49"/>
              <p:cNvCxnSpPr/>
              <p:nvPr/>
            </p:nvCxnSpPr>
            <p:spPr>
              <a:xfrm>
                <a:off x="-232" y="3412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83" name="Google Shape;4083;p49"/>
              <p:cNvCxnSpPr/>
              <p:nvPr/>
            </p:nvCxnSpPr>
            <p:spPr>
              <a:xfrm>
                <a:off x="-232" y="388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84" name="Google Shape;4084;p49"/>
              <p:cNvCxnSpPr/>
              <p:nvPr/>
            </p:nvCxnSpPr>
            <p:spPr>
              <a:xfrm>
                <a:off x="-232" y="397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85" name="Google Shape;4085;p49"/>
              <p:cNvCxnSpPr/>
              <p:nvPr/>
            </p:nvCxnSpPr>
            <p:spPr>
              <a:xfrm>
                <a:off x="-232" y="432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086" name="Google Shape;4086;p49"/>
            <p:cNvGrpSpPr/>
            <p:nvPr/>
          </p:nvGrpSpPr>
          <p:grpSpPr>
            <a:xfrm>
              <a:off x="12306300" y="0"/>
              <a:ext cx="180000" cy="6858000"/>
              <a:chOff x="-232" y="0"/>
              <a:chExt cx="232" cy="4320"/>
            </a:xfrm>
          </p:grpSpPr>
          <p:cxnSp>
            <p:nvCxnSpPr>
              <p:cNvPr id="4087" name="Google Shape;4087;p49"/>
              <p:cNvCxnSpPr/>
              <p:nvPr/>
            </p:nvCxnSpPr>
            <p:spPr>
              <a:xfrm>
                <a:off x="-232" y="477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88" name="Google Shape;4088;p49"/>
              <p:cNvCxnSpPr/>
              <p:nvPr/>
            </p:nvCxnSpPr>
            <p:spPr>
              <a:xfrm>
                <a:off x="-232" y="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89" name="Google Shape;4089;p49"/>
              <p:cNvCxnSpPr/>
              <p:nvPr/>
            </p:nvCxnSpPr>
            <p:spPr>
              <a:xfrm>
                <a:off x="-232" y="57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90" name="Google Shape;4090;p49"/>
              <p:cNvCxnSpPr/>
              <p:nvPr/>
            </p:nvCxnSpPr>
            <p:spPr>
              <a:xfrm>
                <a:off x="-232" y="104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91" name="Google Shape;4091;p49"/>
              <p:cNvCxnSpPr/>
              <p:nvPr/>
            </p:nvCxnSpPr>
            <p:spPr>
              <a:xfrm>
                <a:off x="-232" y="113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92" name="Google Shape;4092;p49"/>
              <p:cNvCxnSpPr/>
              <p:nvPr/>
            </p:nvCxnSpPr>
            <p:spPr>
              <a:xfrm>
                <a:off x="-232" y="161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93" name="Google Shape;4093;p49"/>
              <p:cNvCxnSpPr/>
              <p:nvPr/>
            </p:nvCxnSpPr>
            <p:spPr>
              <a:xfrm>
                <a:off x="-232" y="170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94" name="Google Shape;4094;p49"/>
              <p:cNvCxnSpPr/>
              <p:nvPr/>
            </p:nvCxnSpPr>
            <p:spPr>
              <a:xfrm>
                <a:off x="-232" y="218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95" name="Google Shape;4095;p49"/>
              <p:cNvCxnSpPr/>
              <p:nvPr/>
            </p:nvCxnSpPr>
            <p:spPr>
              <a:xfrm>
                <a:off x="-232" y="227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96" name="Google Shape;4096;p49"/>
              <p:cNvCxnSpPr/>
              <p:nvPr/>
            </p:nvCxnSpPr>
            <p:spPr>
              <a:xfrm>
                <a:off x="-232" y="274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97" name="Google Shape;4097;p49"/>
              <p:cNvCxnSpPr/>
              <p:nvPr/>
            </p:nvCxnSpPr>
            <p:spPr>
              <a:xfrm>
                <a:off x="-232" y="284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98" name="Google Shape;4098;p49"/>
              <p:cNvCxnSpPr/>
              <p:nvPr/>
            </p:nvCxnSpPr>
            <p:spPr>
              <a:xfrm>
                <a:off x="-232" y="3316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99" name="Google Shape;4099;p49"/>
              <p:cNvCxnSpPr/>
              <p:nvPr/>
            </p:nvCxnSpPr>
            <p:spPr>
              <a:xfrm>
                <a:off x="-232" y="3412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00" name="Google Shape;4100;p49"/>
              <p:cNvCxnSpPr/>
              <p:nvPr/>
            </p:nvCxnSpPr>
            <p:spPr>
              <a:xfrm>
                <a:off x="-232" y="388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01" name="Google Shape;4101;p49"/>
              <p:cNvCxnSpPr/>
              <p:nvPr/>
            </p:nvCxnSpPr>
            <p:spPr>
              <a:xfrm>
                <a:off x="-232" y="397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02" name="Google Shape;4102;p49"/>
              <p:cNvCxnSpPr/>
              <p:nvPr/>
            </p:nvCxnSpPr>
            <p:spPr>
              <a:xfrm>
                <a:off x="-232" y="432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103" name="Google Shape;4103;p49"/>
            <p:cNvGrpSpPr/>
            <p:nvPr/>
          </p:nvGrpSpPr>
          <p:grpSpPr>
            <a:xfrm>
              <a:off x="1" y="-297475"/>
              <a:ext cx="12192000" cy="180000"/>
              <a:chOff x="0" y="-689"/>
              <a:chExt cx="7680" cy="232"/>
            </a:xfrm>
          </p:grpSpPr>
          <p:cxnSp>
            <p:nvCxnSpPr>
              <p:cNvPr id="4104" name="Google Shape;4104;p49"/>
              <p:cNvCxnSpPr/>
              <p:nvPr/>
            </p:nvCxnSpPr>
            <p:spPr>
              <a:xfrm>
                <a:off x="672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05" name="Google Shape;4105;p49"/>
              <p:cNvCxnSpPr/>
              <p:nvPr/>
            </p:nvCxnSpPr>
            <p:spPr>
              <a:xfrm>
                <a:off x="720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06" name="Google Shape;4106;p49"/>
              <p:cNvCxnSpPr/>
              <p:nvPr/>
            </p:nvCxnSpPr>
            <p:spPr>
              <a:xfrm>
                <a:off x="48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07" name="Google Shape;4107;p49"/>
              <p:cNvCxnSpPr/>
              <p:nvPr/>
            </p:nvCxnSpPr>
            <p:spPr>
              <a:xfrm>
                <a:off x="66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08" name="Google Shape;4108;p49"/>
              <p:cNvCxnSpPr/>
              <p:nvPr/>
            </p:nvCxnSpPr>
            <p:spPr>
              <a:xfrm>
                <a:off x="615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09" name="Google Shape;4109;p49"/>
              <p:cNvCxnSpPr/>
              <p:nvPr/>
            </p:nvCxnSpPr>
            <p:spPr>
              <a:xfrm>
                <a:off x="606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10" name="Google Shape;4110;p49"/>
              <p:cNvCxnSpPr/>
              <p:nvPr/>
            </p:nvCxnSpPr>
            <p:spPr>
              <a:xfrm>
                <a:off x="55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11" name="Google Shape;4111;p49"/>
              <p:cNvCxnSpPr/>
              <p:nvPr/>
            </p:nvCxnSpPr>
            <p:spPr>
              <a:xfrm>
                <a:off x="549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12" name="Google Shape;4112;p49"/>
              <p:cNvCxnSpPr/>
              <p:nvPr/>
            </p:nvCxnSpPr>
            <p:spPr>
              <a:xfrm>
                <a:off x="27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13" name="Google Shape;4113;p49"/>
              <p:cNvCxnSpPr/>
              <p:nvPr/>
            </p:nvCxnSpPr>
            <p:spPr>
              <a:xfrm>
                <a:off x="265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14" name="Google Shape;4114;p49"/>
              <p:cNvCxnSpPr/>
              <p:nvPr/>
            </p:nvCxnSpPr>
            <p:spPr>
              <a:xfrm>
                <a:off x="218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15" name="Google Shape;4115;p49"/>
              <p:cNvCxnSpPr/>
              <p:nvPr/>
            </p:nvCxnSpPr>
            <p:spPr>
              <a:xfrm>
                <a:off x="209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16" name="Google Shape;4116;p49"/>
              <p:cNvCxnSpPr/>
              <p:nvPr/>
            </p:nvCxnSpPr>
            <p:spPr>
              <a:xfrm>
                <a:off x="161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17" name="Google Shape;4117;p49"/>
              <p:cNvCxnSpPr/>
              <p:nvPr/>
            </p:nvCxnSpPr>
            <p:spPr>
              <a:xfrm>
                <a:off x="1525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18" name="Google Shape;4118;p49"/>
              <p:cNvCxnSpPr/>
              <p:nvPr/>
            </p:nvCxnSpPr>
            <p:spPr>
              <a:xfrm>
                <a:off x="10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19" name="Google Shape;4119;p49"/>
              <p:cNvCxnSpPr/>
              <p:nvPr/>
            </p:nvCxnSpPr>
            <p:spPr>
              <a:xfrm>
                <a:off x="95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20" name="Google Shape;4120;p49"/>
              <p:cNvCxnSpPr/>
              <p:nvPr/>
            </p:nvCxnSpPr>
            <p:spPr>
              <a:xfrm>
                <a:off x="502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21" name="Google Shape;4121;p49"/>
              <p:cNvCxnSpPr/>
              <p:nvPr/>
            </p:nvCxnSpPr>
            <p:spPr>
              <a:xfrm>
                <a:off x="49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22" name="Google Shape;4122;p49"/>
              <p:cNvCxnSpPr/>
              <p:nvPr/>
            </p:nvCxnSpPr>
            <p:spPr>
              <a:xfrm>
                <a:off x="445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23" name="Google Shape;4123;p49"/>
              <p:cNvCxnSpPr/>
              <p:nvPr/>
            </p:nvCxnSpPr>
            <p:spPr>
              <a:xfrm>
                <a:off x="436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24" name="Google Shape;4124;p49"/>
              <p:cNvCxnSpPr/>
              <p:nvPr/>
            </p:nvCxnSpPr>
            <p:spPr>
              <a:xfrm>
                <a:off x="38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25" name="Google Shape;4125;p49"/>
              <p:cNvCxnSpPr/>
              <p:nvPr/>
            </p:nvCxnSpPr>
            <p:spPr>
              <a:xfrm>
                <a:off x="379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26" name="Google Shape;4126;p49"/>
              <p:cNvCxnSpPr/>
              <p:nvPr/>
            </p:nvCxnSpPr>
            <p:spPr>
              <a:xfrm>
                <a:off x="332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27" name="Google Shape;4127;p49"/>
              <p:cNvCxnSpPr/>
              <p:nvPr/>
            </p:nvCxnSpPr>
            <p:spPr>
              <a:xfrm>
                <a:off x="322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28" name="Google Shape;4128;p49"/>
              <p:cNvCxnSpPr/>
              <p:nvPr/>
            </p:nvCxnSpPr>
            <p:spPr>
              <a:xfrm>
                <a:off x="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29" name="Google Shape;4129;p49"/>
              <p:cNvCxnSpPr/>
              <p:nvPr/>
            </p:nvCxnSpPr>
            <p:spPr>
              <a:xfrm>
                <a:off x="768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130" name="Google Shape;4130;p49"/>
            <p:cNvGrpSpPr/>
            <p:nvPr/>
          </p:nvGrpSpPr>
          <p:grpSpPr>
            <a:xfrm>
              <a:off x="6351" y="6972300"/>
              <a:ext cx="12195174" cy="180000"/>
              <a:chOff x="4" y="-689"/>
              <a:chExt cx="7682" cy="232"/>
            </a:xfrm>
          </p:grpSpPr>
          <p:cxnSp>
            <p:nvCxnSpPr>
              <p:cNvPr id="4131" name="Google Shape;4131;p49"/>
              <p:cNvCxnSpPr/>
              <p:nvPr/>
            </p:nvCxnSpPr>
            <p:spPr>
              <a:xfrm>
                <a:off x="672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32" name="Google Shape;4132;p49"/>
              <p:cNvCxnSpPr/>
              <p:nvPr/>
            </p:nvCxnSpPr>
            <p:spPr>
              <a:xfrm>
                <a:off x="720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33" name="Google Shape;4133;p49"/>
              <p:cNvCxnSpPr/>
              <p:nvPr/>
            </p:nvCxnSpPr>
            <p:spPr>
              <a:xfrm>
                <a:off x="48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34" name="Google Shape;4134;p49"/>
              <p:cNvCxnSpPr/>
              <p:nvPr/>
            </p:nvCxnSpPr>
            <p:spPr>
              <a:xfrm>
                <a:off x="66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35" name="Google Shape;4135;p49"/>
              <p:cNvCxnSpPr/>
              <p:nvPr/>
            </p:nvCxnSpPr>
            <p:spPr>
              <a:xfrm>
                <a:off x="615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36" name="Google Shape;4136;p49"/>
              <p:cNvCxnSpPr/>
              <p:nvPr/>
            </p:nvCxnSpPr>
            <p:spPr>
              <a:xfrm>
                <a:off x="606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37" name="Google Shape;4137;p49"/>
              <p:cNvCxnSpPr/>
              <p:nvPr/>
            </p:nvCxnSpPr>
            <p:spPr>
              <a:xfrm>
                <a:off x="55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38" name="Google Shape;4138;p49"/>
              <p:cNvCxnSpPr/>
              <p:nvPr/>
            </p:nvCxnSpPr>
            <p:spPr>
              <a:xfrm>
                <a:off x="549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39" name="Google Shape;4139;p49"/>
              <p:cNvCxnSpPr/>
              <p:nvPr/>
            </p:nvCxnSpPr>
            <p:spPr>
              <a:xfrm>
                <a:off x="27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40" name="Google Shape;4140;p49"/>
              <p:cNvCxnSpPr/>
              <p:nvPr/>
            </p:nvCxnSpPr>
            <p:spPr>
              <a:xfrm>
                <a:off x="265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41" name="Google Shape;4141;p49"/>
              <p:cNvCxnSpPr/>
              <p:nvPr/>
            </p:nvCxnSpPr>
            <p:spPr>
              <a:xfrm>
                <a:off x="218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42" name="Google Shape;4142;p49"/>
              <p:cNvCxnSpPr/>
              <p:nvPr/>
            </p:nvCxnSpPr>
            <p:spPr>
              <a:xfrm>
                <a:off x="209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43" name="Google Shape;4143;p49"/>
              <p:cNvCxnSpPr/>
              <p:nvPr/>
            </p:nvCxnSpPr>
            <p:spPr>
              <a:xfrm>
                <a:off x="161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44" name="Google Shape;4144;p49"/>
              <p:cNvCxnSpPr/>
              <p:nvPr/>
            </p:nvCxnSpPr>
            <p:spPr>
              <a:xfrm>
                <a:off x="1525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45" name="Google Shape;4145;p49"/>
              <p:cNvCxnSpPr/>
              <p:nvPr/>
            </p:nvCxnSpPr>
            <p:spPr>
              <a:xfrm>
                <a:off x="10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46" name="Google Shape;4146;p49"/>
              <p:cNvCxnSpPr/>
              <p:nvPr/>
            </p:nvCxnSpPr>
            <p:spPr>
              <a:xfrm>
                <a:off x="95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47" name="Google Shape;4147;p49"/>
              <p:cNvCxnSpPr/>
              <p:nvPr/>
            </p:nvCxnSpPr>
            <p:spPr>
              <a:xfrm>
                <a:off x="502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48" name="Google Shape;4148;p49"/>
              <p:cNvCxnSpPr/>
              <p:nvPr/>
            </p:nvCxnSpPr>
            <p:spPr>
              <a:xfrm>
                <a:off x="49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49" name="Google Shape;4149;p49"/>
              <p:cNvCxnSpPr/>
              <p:nvPr/>
            </p:nvCxnSpPr>
            <p:spPr>
              <a:xfrm>
                <a:off x="445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50" name="Google Shape;4150;p49"/>
              <p:cNvCxnSpPr/>
              <p:nvPr/>
            </p:nvCxnSpPr>
            <p:spPr>
              <a:xfrm>
                <a:off x="436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51" name="Google Shape;4151;p49"/>
              <p:cNvCxnSpPr/>
              <p:nvPr/>
            </p:nvCxnSpPr>
            <p:spPr>
              <a:xfrm>
                <a:off x="38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52" name="Google Shape;4152;p49"/>
              <p:cNvCxnSpPr/>
              <p:nvPr/>
            </p:nvCxnSpPr>
            <p:spPr>
              <a:xfrm>
                <a:off x="379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53" name="Google Shape;4153;p49"/>
              <p:cNvCxnSpPr/>
              <p:nvPr/>
            </p:nvCxnSpPr>
            <p:spPr>
              <a:xfrm>
                <a:off x="332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54" name="Google Shape;4154;p49"/>
              <p:cNvCxnSpPr/>
              <p:nvPr/>
            </p:nvCxnSpPr>
            <p:spPr>
              <a:xfrm>
                <a:off x="322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55" name="Google Shape;4155;p49"/>
              <p:cNvCxnSpPr/>
              <p:nvPr/>
            </p:nvCxnSpPr>
            <p:spPr>
              <a:xfrm>
                <a:off x="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56" name="Google Shape;4156;p49"/>
              <p:cNvCxnSpPr/>
              <p:nvPr/>
            </p:nvCxnSpPr>
            <p:spPr>
              <a:xfrm>
                <a:off x="768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sp>
        <p:nvSpPr>
          <p:cNvPr id="4157" name="Google Shape;4157;p49"/>
          <p:cNvSpPr txBox="1">
            <a:spLocks noGrp="1"/>
          </p:cNvSpPr>
          <p:nvPr>
            <p:ph type="ftr" idx="11"/>
          </p:nvPr>
        </p:nvSpPr>
        <p:spPr>
          <a:xfrm>
            <a:off x="6029325" y="6356358"/>
            <a:ext cx="50059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158" name="Google Shape;4158;p49"/>
          <p:cNvSpPr txBox="1">
            <a:spLocks noGrp="1"/>
          </p:cNvSpPr>
          <p:nvPr>
            <p:ph type="sldNum" idx="12"/>
          </p:nvPr>
        </p:nvSpPr>
        <p:spPr>
          <a:xfrm>
            <a:off x="11048824" y="6356358"/>
            <a:ext cx="37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154800" marR="0" lvl="0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154800" marR="0" lvl="1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54800" marR="0" lvl="2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54800" marR="0" lvl="3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54800" marR="0" lvl="4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154800" marR="0" lvl="5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154800" marR="0" lvl="6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54800" marR="0" lvl="7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54800" marR="0" lvl="8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154800" lvl="0" indent="-108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Char char="|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59" name="Google Shape;4159;p49" descr="randstad logo.png"/>
          <p:cNvPicPr preferRelativeResize="0"/>
          <p:nvPr/>
        </p:nvPicPr>
        <p:blipFill rotWithShape="1">
          <a:blip r:embed="rId2">
            <a:alphaModFix/>
          </a:blip>
          <a:srcRect l="248" r="73892"/>
          <a:stretch/>
        </p:blipFill>
        <p:spPr>
          <a:xfrm>
            <a:off x="765175" y="6293925"/>
            <a:ext cx="433200" cy="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 dark blue">
  <p:cSld name="title only dark blue">
    <p:bg>
      <p:bgPr>
        <a:solidFill>
          <a:schemeClr val="accent2"/>
        </a:solidFill>
        <a:effectLst/>
      </p:bgPr>
    </p:bg>
    <p:spTree>
      <p:nvGrpSpPr>
        <p:cNvPr id="1" name="Shape 4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1" name="Google Shape;4161;p50"/>
          <p:cNvSpPr txBox="1">
            <a:spLocks noGrp="1"/>
          </p:cNvSpPr>
          <p:nvPr>
            <p:ph type="title"/>
          </p:nvPr>
        </p:nvSpPr>
        <p:spPr>
          <a:xfrm>
            <a:off x="762600" y="552450"/>
            <a:ext cx="106668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  <a:defRPr sz="3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4162" name="Google Shape;4162;p50"/>
          <p:cNvGrpSpPr/>
          <p:nvPr/>
        </p:nvGrpSpPr>
        <p:grpSpPr>
          <a:xfrm>
            <a:off x="-294300" y="-297475"/>
            <a:ext cx="12780600" cy="7449775"/>
            <a:chOff x="-294300" y="-297475"/>
            <a:chExt cx="12780600" cy="7449775"/>
          </a:xfrm>
        </p:grpSpPr>
        <p:grpSp>
          <p:nvGrpSpPr>
            <p:cNvPr id="4163" name="Google Shape;4163;p50"/>
            <p:cNvGrpSpPr/>
            <p:nvPr/>
          </p:nvGrpSpPr>
          <p:grpSpPr>
            <a:xfrm>
              <a:off x="-294300" y="0"/>
              <a:ext cx="180000" cy="6858000"/>
              <a:chOff x="-232" y="0"/>
              <a:chExt cx="232" cy="4320"/>
            </a:xfrm>
          </p:grpSpPr>
          <p:cxnSp>
            <p:nvCxnSpPr>
              <p:cNvPr id="4164" name="Google Shape;4164;p50"/>
              <p:cNvCxnSpPr/>
              <p:nvPr/>
            </p:nvCxnSpPr>
            <p:spPr>
              <a:xfrm>
                <a:off x="-232" y="477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65" name="Google Shape;4165;p50"/>
              <p:cNvCxnSpPr/>
              <p:nvPr/>
            </p:nvCxnSpPr>
            <p:spPr>
              <a:xfrm>
                <a:off x="-232" y="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66" name="Google Shape;4166;p50"/>
              <p:cNvCxnSpPr/>
              <p:nvPr/>
            </p:nvCxnSpPr>
            <p:spPr>
              <a:xfrm>
                <a:off x="-232" y="57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67" name="Google Shape;4167;p50"/>
              <p:cNvCxnSpPr/>
              <p:nvPr/>
            </p:nvCxnSpPr>
            <p:spPr>
              <a:xfrm>
                <a:off x="-232" y="104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68" name="Google Shape;4168;p50"/>
              <p:cNvCxnSpPr/>
              <p:nvPr/>
            </p:nvCxnSpPr>
            <p:spPr>
              <a:xfrm>
                <a:off x="-232" y="113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69" name="Google Shape;4169;p50"/>
              <p:cNvCxnSpPr/>
              <p:nvPr/>
            </p:nvCxnSpPr>
            <p:spPr>
              <a:xfrm>
                <a:off x="-232" y="161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70" name="Google Shape;4170;p50"/>
              <p:cNvCxnSpPr/>
              <p:nvPr/>
            </p:nvCxnSpPr>
            <p:spPr>
              <a:xfrm>
                <a:off x="-232" y="170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71" name="Google Shape;4171;p50"/>
              <p:cNvCxnSpPr/>
              <p:nvPr/>
            </p:nvCxnSpPr>
            <p:spPr>
              <a:xfrm>
                <a:off x="-232" y="218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72" name="Google Shape;4172;p50"/>
              <p:cNvCxnSpPr/>
              <p:nvPr/>
            </p:nvCxnSpPr>
            <p:spPr>
              <a:xfrm>
                <a:off x="-232" y="227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73" name="Google Shape;4173;p50"/>
              <p:cNvCxnSpPr/>
              <p:nvPr/>
            </p:nvCxnSpPr>
            <p:spPr>
              <a:xfrm>
                <a:off x="-232" y="274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74" name="Google Shape;4174;p50"/>
              <p:cNvCxnSpPr/>
              <p:nvPr/>
            </p:nvCxnSpPr>
            <p:spPr>
              <a:xfrm>
                <a:off x="-232" y="284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75" name="Google Shape;4175;p50"/>
              <p:cNvCxnSpPr/>
              <p:nvPr/>
            </p:nvCxnSpPr>
            <p:spPr>
              <a:xfrm>
                <a:off x="-232" y="3316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76" name="Google Shape;4176;p50"/>
              <p:cNvCxnSpPr/>
              <p:nvPr/>
            </p:nvCxnSpPr>
            <p:spPr>
              <a:xfrm>
                <a:off x="-232" y="3412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77" name="Google Shape;4177;p50"/>
              <p:cNvCxnSpPr/>
              <p:nvPr/>
            </p:nvCxnSpPr>
            <p:spPr>
              <a:xfrm>
                <a:off x="-232" y="388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78" name="Google Shape;4178;p50"/>
              <p:cNvCxnSpPr/>
              <p:nvPr/>
            </p:nvCxnSpPr>
            <p:spPr>
              <a:xfrm>
                <a:off x="-232" y="397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79" name="Google Shape;4179;p50"/>
              <p:cNvCxnSpPr/>
              <p:nvPr/>
            </p:nvCxnSpPr>
            <p:spPr>
              <a:xfrm>
                <a:off x="-232" y="432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180" name="Google Shape;4180;p50"/>
            <p:cNvGrpSpPr/>
            <p:nvPr/>
          </p:nvGrpSpPr>
          <p:grpSpPr>
            <a:xfrm>
              <a:off x="12306300" y="0"/>
              <a:ext cx="180000" cy="6858000"/>
              <a:chOff x="-232" y="0"/>
              <a:chExt cx="232" cy="4320"/>
            </a:xfrm>
          </p:grpSpPr>
          <p:cxnSp>
            <p:nvCxnSpPr>
              <p:cNvPr id="4181" name="Google Shape;4181;p50"/>
              <p:cNvCxnSpPr/>
              <p:nvPr/>
            </p:nvCxnSpPr>
            <p:spPr>
              <a:xfrm>
                <a:off x="-232" y="477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82" name="Google Shape;4182;p50"/>
              <p:cNvCxnSpPr/>
              <p:nvPr/>
            </p:nvCxnSpPr>
            <p:spPr>
              <a:xfrm>
                <a:off x="-232" y="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83" name="Google Shape;4183;p50"/>
              <p:cNvCxnSpPr/>
              <p:nvPr/>
            </p:nvCxnSpPr>
            <p:spPr>
              <a:xfrm>
                <a:off x="-232" y="57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84" name="Google Shape;4184;p50"/>
              <p:cNvCxnSpPr/>
              <p:nvPr/>
            </p:nvCxnSpPr>
            <p:spPr>
              <a:xfrm>
                <a:off x="-232" y="104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85" name="Google Shape;4185;p50"/>
              <p:cNvCxnSpPr/>
              <p:nvPr/>
            </p:nvCxnSpPr>
            <p:spPr>
              <a:xfrm>
                <a:off x="-232" y="113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86" name="Google Shape;4186;p50"/>
              <p:cNvCxnSpPr/>
              <p:nvPr/>
            </p:nvCxnSpPr>
            <p:spPr>
              <a:xfrm>
                <a:off x="-232" y="161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87" name="Google Shape;4187;p50"/>
              <p:cNvCxnSpPr/>
              <p:nvPr/>
            </p:nvCxnSpPr>
            <p:spPr>
              <a:xfrm>
                <a:off x="-232" y="170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88" name="Google Shape;4188;p50"/>
              <p:cNvCxnSpPr/>
              <p:nvPr/>
            </p:nvCxnSpPr>
            <p:spPr>
              <a:xfrm>
                <a:off x="-232" y="218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89" name="Google Shape;4189;p50"/>
              <p:cNvCxnSpPr/>
              <p:nvPr/>
            </p:nvCxnSpPr>
            <p:spPr>
              <a:xfrm>
                <a:off x="-232" y="227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90" name="Google Shape;4190;p50"/>
              <p:cNvCxnSpPr/>
              <p:nvPr/>
            </p:nvCxnSpPr>
            <p:spPr>
              <a:xfrm>
                <a:off x="-232" y="274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91" name="Google Shape;4191;p50"/>
              <p:cNvCxnSpPr/>
              <p:nvPr/>
            </p:nvCxnSpPr>
            <p:spPr>
              <a:xfrm>
                <a:off x="-232" y="284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92" name="Google Shape;4192;p50"/>
              <p:cNvCxnSpPr/>
              <p:nvPr/>
            </p:nvCxnSpPr>
            <p:spPr>
              <a:xfrm>
                <a:off x="-232" y="3316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93" name="Google Shape;4193;p50"/>
              <p:cNvCxnSpPr/>
              <p:nvPr/>
            </p:nvCxnSpPr>
            <p:spPr>
              <a:xfrm>
                <a:off x="-232" y="3412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94" name="Google Shape;4194;p50"/>
              <p:cNvCxnSpPr/>
              <p:nvPr/>
            </p:nvCxnSpPr>
            <p:spPr>
              <a:xfrm>
                <a:off x="-232" y="388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95" name="Google Shape;4195;p50"/>
              <p:cNvCxnSpPr/>
              <p:nvPr/>
            </p:nvCxnSpPr>
            <p:spPr>
              <a:xfrm>
                <a:off x="-232" y="397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96" name="Google Shape;4196;p50"/>
              <p:cNvCxnSpPr/>
              <p:nvPr/>
            </p:nvCxnSpPr>
            <p:spPr>
              <a:xfrm>
                <a:off x="-232" y="432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197" name="Google Shape;4197;p50"/>
            <p:cNvGrpSpPr/>
            <p:nvPr/>
          </p:nvGrpSpPr>
          <p:grpSpPr>
            <a:xfrm>
              <a:off x="1" y="-297475"/>
              <a:ext cx="12192000" cy="180000"/>
              <a:chOff x="0" y="-689"/>
              <a:chExt cx="7680" cy="232"/>
            </a:xfrm>
          </p:grpSpPr>
          <p:cxnSp>
            <p:nvCxnSpPr>
              <p:cNvPr id="4198" name="Google Shape;4198;p50"/>
              <p:cNvCxnSpPr/>
              <p:nvPr/>
            </p:nvCxnSpPr>
            <p:spPr>
              <a:xfrm>
                <a:off x="672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99" name="Google Shape;4199;p50"/>
              <p:cNvCxnSpPr/>
              <p:nvPr/>
            </p:nvCxnSpPr>
            <p:spPr>
              <a:xfrm>
                <a:off x="720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00" name="Google Shape;4200;p50"/>
              <p:cNvCxnSpPr/>
              <p:nvPr/>
            </p:nvCxnSpPr>
            <p:spPr>
              <a:xfrm>
                <a:off x="48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01" name="Google Shape;4201;p50"/>
              <p:cNvCxnSpPr/>
              <p:nvPr/>
            </p:nvCxnSpPr>
            <p:spPr>
              <a:xfrm>
                <a:off x="66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02" name="Google Shape;4202;p50"/>
              <p:cNvCxnSpPr/>
              <p:nvPr/>
            </p:nvCxnSpPr>
            <p:spPr>
              <a:xfrm>
                <a:off x="615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03" name="Google Shape;4203;p50"/>
              <p:cNvCxnSpPr/>
              <p:nvPr/>
            </p:nvCxnSpPr>
            <p:spPr>
              <a:xfrm>
                <a:off x="606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04" name="Google Shape;4204;p50"/>
              <p:cNvCxnSpPr/>
              <p:nvPr/>
            </p:nvCxnSpPr>
            <p:spPr>
              <a:xfrm>
                <a:off x="55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05" name="Google Shape;4205;p50"/>
              <p:cNvCxnSpPr/>
              <p:nvPr/>
            </p:nvCxnSpPr>
            <p:spPr>
              <a:xfrm>
                <a:off x="549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06" name="Google Shape;4206;p50"/>
              <p:cNvCxnSpPr/>
              <p:nvPr/>
            </p:nvCxnSpPr>
            <p:spPr>
              <a:xfrm>
                <a:off x="27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07" name="Google Shape;4207;p50"/>
              <p:cNvCxnSpPr/>
              <p:nvPr/>
            </p:nvCxnSpPr>
            <p:spPr>
              <a:xfrm>
                <a:off x="265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08" name="Google Shape;4208;p50"/>
              <p:cNvCxnSpPr/>
              <p:nvPr/>
            </p:nvCxnSpPr>
            <p:spPr>
              <a:xfrm>
                <a:off x="218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09" name="Google Shape;4209;p50"/>
              <p:cNvCxnSpPr/>
              <p:nvPr/>
            </p:nvCxnSpPr>
            <p:spPr>
              <a:xfrm>
                <a:off x="209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10" name="Google Shape;4210;p50"/>
              <p:cNvCxnSpPr/>
              <p:nvPr/>
            </p:nvCxnSpPr>
            <p:spPr>
              <a:xfrm>
                <a:off x="161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11" name="Google Shape;4211;p50"/>
              <p:cNvCxnSpPr/>
              <p:nvPr/>
            </p:nvCxnSpPr>
            <p:spPr>
              <a:xfrm>
                <a:off x="1525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12" name="Google Shape;4212;p50"/>
              <p:cNvCxnSpPr/>
              <p:nvPr/>
            </p:nvCxnSpPr>
            <p:spPr>
              <a:xfrm>
                <a:off x="10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13" name="Google Shape;4213;p50"/>
              <p:cNvCxnSpPr/>
              <p:nvPr/>
            </p:nvCxnSpPr>
            <p:spPr>
              <a:xfrm>
                <a:off x="95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14" name="Google Shape;4214;p50"/>
              <p:cNvCxnSpPr/>
              <p:nvPr/>
            </p:nvCxnSpPr>
            <p:spPr>
              <a:xfrm>
                <a:off x="502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15" name="Google Shape;4215;p50"/>
              <p:cNvCxnSpPr/>
              <p:nvPr/>
            </p:nvCxnSpPr>
            <p:spPr>
              <a:xfrm>
                <a:off x="49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16" name="Google Shape;4216;p50"/>
              <p:cNvCxnSpPr/>
              <p:nvPr/>
            </p:nvCxnSpPr>
            <p:spPr>
              <a:xfrm>
                <a:off x="445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17" name="Google Shape;4217;p50"/>
              <p:cNvCxnSpPr/>
              <p:nvPr/>
            </p:nvCxnSpPr>
            <p:spPr>
              <a:xfrm>
                <a:off x="436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18" name="Google Shape;4218;p50"/>
              <p:cNvCxnSpPr/>
              <p:nvPr/>
            </p:nvCxnSpPr>
            <p:spPr>
              <a:xfrm>
                <a:off x="38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19" name="Google Shape;4219;p50"/>
              <p:cNvCxnSpPr/>
              <p:nvPr/>
            </p:nvCxnSpPr>
            <p:spPr>
              <a:xfrm>
                <a:off x="379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20" name="Google Shape;4220;p50"/>
              <p:cNvCxnSpPr/>
              <p:nvPr/>
            </p:nvCxnSpPr>
            <p:spPr>
              <a:xfrm>
                <a:off x="332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21" name="Google Shape;4221;p50"/>
              <p:cNvCxnSpPr/>
              <p:nvPr/>
            </p:nvCxnSpPr>
            <p:spPr>
              <a:xfrm>
                <a:off x="322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22" name="Google Shape;4222;p50"/>
              <p:cNvCxnSpPr/>
              <p:nvPr/>
            </p:nvCxnSpPr>
            <p:spPr>
              <a:xfrm>
                <a:off x="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23" name="Google Shape;4223;p50"/>
              <p:cNvCxnSpPr/>
              <p:nvPr/>
            </p:nvCxnSpPr>
            <p:spPr>
              <a:xfrm>
                <a:off x="768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224" name="Google Shape;4224;p50"/>
            <p:cNvGrpSpPr/>
            <p:nvPr/>
          </p:nvGrpSpPr>
          <p:grpSpPr>
            <a:xfrm>
              <a:off x="6351" y="6972300"/>
              <a:ext cx="12195174" cy="180000"/>
              <a:chOff x="4" y="-689"/>
              <a:chExt cx="7682" cy="232"/>
            </a:xfrm>
          </p:grpSpPr>
          <p:cxnSp>
            <p:nvCxnSpPr>
              <p:cNvPr id="4225" name="Google Shape;4225;p50"/>
              <p:cNvCxnSpPr/>
              <p:nvPr/>
            </p:nvCxnSpPr>
            <p:spPr>
              <a:xfrm>
                <a:off x="672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26" name="Google Shape;4226;p50"/>
              <p:cNvCxnSpPr/>
              <p:nvPr/>
            </p:nvCxnSpPr>
            <p:spPr>
              <a:xfrm>
                <a:off x="720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27" name="Google Shape;4227;p50"/>
              <p:cNvCxnSpPr/>
              <p:nvPr/>
            </p:nvCxnSpPr>
            <p:spPr>
              <a:xfrm>
                <a:off x="48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28" name="Google Shape;4228;p50"/>
              <p:cNvCxnSpPr/>
              <p:nvPr/>
            </p:nvCxnSpPr>
            <p:spPr>
              <a:xfrm>
                <a:off x="66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29" name="Google Shape;4229;p50"/>
              <p:cNvCxnSpPr/>
              <p:nvPr/>
            </p:nvCxnSpPr>
            <p:spPr>
              <a:xfrm>
                <a:off x="615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30" name="Google Shape;4230;p50"/>
              <p:cNvCxnSpPr/>
              <p:nvPr/>
            </p:nvCxnSpPr>
            <p:spPr>
              <a:xfrm>
                <a:off x="606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31" name="Google Shape;4231;p50"/>
              <p:cNvCxnSpPr/>
              <p:nvPr/>
            </p:nvCxnSpPr>
            <p:spPr>
              <a:xfrm>
                <a:off x="55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32" name="Google Shape;4232;p50"/>
              <p:cNvCxnSpPr/>
              <p:nvPr/>
            </p:nvCxnSpPr>
            <p:spPr>
              <a:xfrm>
                <a:off x="549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33" name="Google Shape;4233;p50"/>
              <p:cNvCxnSpPr/>
              <p:nvPr/>
            </p:nvCxnSpPr>
            <p:spPr>
              <a:xfrm>
                <a:off x="27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34" name="Google Shape;4234;p50"/>
              <p:cNvCxnSpPr/>
              <p:nvPr/>
            </p:nvCxnSpPr>
            <p:spPr>
              <a:xfrm>
                <a:off x="265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35" name="Google Shape;4235;p50"/>
              <p:cNvCxnSpPr/>
              <p:nvPr/>
            </p:nvCxnSpPr>
            <p:spPr>
              <a:xfrm>
                <a:off x="218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36" name="Google Shape;4236;p50"/>
              <p:cNvCxnSpPr/>
              <p:nvPr/>
            </p:nvCxnSpPr>
            <p:spPr>
              <a:xfrm>
                <a:off x="209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37" name="Google Shape;4237;p50"/>
              <p:cNvCxnSpPr/>
              <p:nvPr/>
            </p:nvCxnSpPr>
            <p:spPr>
              <a:xfrm>
                <a:off x="161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38" name="Google Shape;4238;p50"/>
              <p:cNvCxnSpPr/>
              <p:nvPr/>
            </p:nvCxnSpPr>
            <p:spPr>
              <a:xfrm>
                <a:off x="1525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39" name="Google Shape;4239;p50"/>
              <p:cNvCxnSpPr/>
              <p:nvPr/>
            </p:nvCxnSpPr>
            <p:spPr>
              <a:xfrm>
                <a:off x="10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40" name="Google Shape;4240;p50"/>
              <p:cNvCxnSpPr/>
              <p:nvPr/>
            </p:nvCxnSpPr>
            <p:spPr>
              <a:xfrm>
                <a:off x="95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41" name="Google Shape;4241;p50"/>
              <p:cNvCxnSpPr/>
              <p:nvPr/>
            </p:nvCxnSpPr>
            <p:spPr>
              <a:xfrm>
                <a:off x="502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42" name="Google Shape;4242;p50"/>
              <p:cNvCxnSpPr/>
              <p:nvPr/>
            </p:nvCxnSpPr>
            <p:spPr>
              <a:xfrm>
                <a:off x="49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43" name="Google Shape;4243;p50"/>
              <p:cNvCxnSpPr/>
              <p:nvPr/>
            </p:nvCxnSpPr>
            <p:spPr>
              <a:xfrm>
                <a:off x="445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44" name="Google Shape;4244;p50"/>
              <p:cNvCxnSpPr/>
              <p:nvPr/>
            </p:nvCxnSpPr>
            <p:spPr>
              <a:xfrm>
                <a:off x="436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45" name="Google Shape;4245;p50"/>
              <p:cNvCxnSpPr/>
              <p:nvPr/>
            </p:nvCxnSpPr>
            <p:spPr>
              <a:xfrm>
                <a:off x="38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46" name="Google Shape;4246;p50"/>
              <p:cNvCxnSpPr/>
              <p:nvPr/>
            </p:nvCxnSpPr>
            <p:spPr>
              <a:xfrm>
                <a:off x="379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47" name="Google Shape;4247;p50"/>
              <p:cNvCxnSpPr/>
              <p:nvPr/>
            </p:nvCxnSpPr>
            <p:spPr>
              <a:xfrm>
                <a:off x="332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48" name="Google Shape;4248;p50"/>
              <p:cNvCxnSpPr/>
              <p:nvPr/>
            </p:nvCxnSpPr>
            <p:spPr>
              <a:xfrm>
                <a:off x="322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49" name="Google Shape;4249;p50"/>
              <p:cNvCxnSpPr/>
              <p:nvPr/>
            </p:nvCxnSpPr>
            <p:spPr>
              <a:xfrm>
                <a:off x="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50" name="Google Shape;4250;p50"/>
              <p:cNvCxnSpPr/>
              <p:nvPr/>
            </p:nvCxnSpPr>
            <p:spPr>
              <a:xfrm>
                <a:off x="768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sp>
        <p:nvSpPr>
          <p:cNvPr id="4251" name="Google Shape;4251;p50"/>
          <p:cNvSpPr txBox="1">
            <a:spLocks noGrp="1"/>
          </p:cNvSpPr>
          <p:nvPr>
            <p:ph type="ftr" idx="11"/>
          </p:nvPr>
        </p:nvSpPr>
        <p:spPr>
          <a:xfrm>
            <a:off x="6029325" y="6356358"/>
            <a:ext cx="50059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252" name="Google Shape;4252;p50"/>
          <p:cNvSpPr txBox="1">
            <a:spLocks noGrp="1"/>
          </p:cNvSpPr>
          <p:nvPr>
            <p:ph type="sldNum" idx="12"/>
          </p:nvPr>
        </p:nvSpPr>
        <p:spPr>
          <a:xfrm>
            <a:off x="11048824" y="6356358"/>
            <a:ext cx="37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154800" marR="0" lvl="0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154800" marR="0" lvl="1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54800" marR="0" lvl="2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54800" marR="0" lvl="3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54800" marR="0" lvl="4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154800" marR="0" lvl="5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154800" marR="0" lvl="6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54800" marR="0" lvl="7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54800" marR="0" lvl="8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154800" lvl="0" indent="-108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Char char="|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53" name="Google Shape;4253;p50" descr="randstad logo.png"/>
          <p:cNvPicPr preferRelativeResize="0"/>
          <p:nvPr/>
        </p:nvPicPr>
        <p:blipFill rotWithShape="1">
          <a:blip r:embed="rId2">
            <a:alphaModFix/>
          </a:blip>
          <a:srcRect l="248" r="73892"/>
          <a:stretch/>
        </p:blipFill>
        <p:spPr>
          <a:xfrm>
            <a:off x="765175" y="6293925"/>
            <a:ext cx="433200" cy="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 red">
  <p:cSld name="title only red">
    <p:bg>
      <p:bgPr>
        <a:solidFill>
          <a:schemeClr val="accent4"/>
        </a:solidFill>
        <a:effectLst/>
      </p:bgPr>
    </p:bg>
    <p:spTree>
      <p:nvGrpSpPr>
        <p:cNvPr id="1" name="Shape 4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5" name="Google Shape;4255;p51"/>
          <p:cNvSpPr txBox="1">
            <a:spLocks noGrp="1"/>
          </p:cNvSpPr>
          <p:nvPr>
            <p:ph type="title"/>
          </p:nvPr>
        </p:nvSpPr>
        <p:spPr>
          <a:xfrm>
            <a:off x="762600" y="552450"/>
            <a:ext cx="106668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  <a:defRPr sz="3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4256" name="Google Shape;4256;p51"/>
          <p:cNvGrpSpPr/>
          <p:nvPr/>
        </p:nvGrpSpPr>
        <p:grpSpPr>
          <a:xfrm>
            <a:off x="-294300" y="-297475"/>
            <a:ext cx="12780600" cy="7449775"/>
            <a:chOff x="-294300" y="-297475"/>
            <a:chExt cx="12780600" cy="7449775"/>
          </a:xfrm>
        </p:grpSpPr>
        <p:grpSp>
          <p:nvGrpSpPr>
            <p:cNvPr id="4257" name="Google Shape;4257;p51"/>
            <p:cNvGrpSpPr/>
            <p:nvPr/>
          </p:nvGrpSpPr>
          <p:grpSpPr>
            <a:xfrm>
              <a:off x="-294300" y="0"/>
              <a:ext cx="180000" cy="6858000"/>
              <a:chOff x="-232" y="0"/>
              <a:chExt cx="232" cy="4320"/>
            </a:xfrm>
          </p:grpSpPr>
          <p:cxnSp>
            <p:nvCxnSpPr>
              <p:cNvPr id="4258" name="Google Shape;4258;p51"/>
              <p:cNvCxnSpPr/>
              <p:nvPr/>
            </p:nvCxnSpPr>
            <p:spPr>
              <a:xfrm>
                <a:off x="-232" y="477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59" name="Google Shape;4259;p51"/>
              <p:cNvCxnSpPr/>
              <p:nvPr/>
            </p:nvCxnSpPr>
            <p:spPr>
              <a:xfrm>
                <a:off x="-232" y="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60" name="Google Shape;4260;p51"/>
              <p:cNvCxnSpPr/>
              <p:nvPr/>
            </p:nvCxnSpPr>
            <p:spPr>
              <a:xfrm>
                <a:off x="-232" y="57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61" name="Google Shape;4261;p51"/>
              <p:cNvCxnSpPr/>
              <p:nvPr/>
            </p:nvCxnSpPr>
            <p:spPr>
              <a:xfrm>
                <a:off x="-232" y="104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62" name="Google Shape;4262;p51"/>
              <p:cNvCxnSpPr/>
              <p:nvPr/>
            </p:nvCxnSpPr>
            <p:spPr>
              <a:xfrm>
                <a:off x="-232" y="113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63" name="Google Shape;4263;p51"/>
              <p:cNvCxnSpPr/>
              <p:nvPr/>
            </p:nvCxnSpPr>
            <p:spPr>
              <a:xfrm>
                <a:off x="-232" y="161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64" name="Google Shape;4264;p51"/>
              <p:cNvCxnSpPr/>
              <p:nvPr/>
            </p:nvCxnSpPr>
            <p:spPr>
              <a:xfrm>
                <a:off x="-232" y="170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65" name="Google Shape;4265;p51"/>
              <p:cNvCxnSpPr/>
              <p:nvPr/>
            </p:nvCxnSpPr>
            <p:spPr>
              <a:xfrm>
                <a:off x="-232" y="218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66" name="Google Shape;4266;p51"/>
              <p:cNvCxnSpPr/>
              <p:nvPr/>
            </p:nvCxnSpPr>
            <p:spPr>
              <a:xfrm>
                <a:off x="-232" y="227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67" name="Google Shape;4267;p51"/>
              <p:cNvCxnSpPr/>
              <p:nvPr/>
            </p:nvCxnSpPr>
            <p:spPr>
              <a:xfrm>
                <a:off x="-232" y="274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68" name="Google Shape;4268;p51"/>
              <p:cNvCxnSpPr/>
              <p:nvPr/>
            </p:nvCxnSpPr>
            <p:spPr>
              <a:xfrm>
                <a:off x="-232" y="284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69" name="Google Shape;4269;p51"/>
              <p:cNvCxnSpPr/>
              <p:nvPr/>
            </p:nvCxnSpPr>
            <p:spPr>
              <a:xfrm>
                <a:off x="-232" y="3316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70" name="Google Shape;4270;p51"/>
              <p:cNvCxnSpPr/>
              <p:nvPr/>
            </p:nvCxnSpPr>
            <p:spPr>
              <a:xfrm>
                <a:off x="-232" y="3412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71" name="Google Shape;4271;p51"/>
              <p:cNvCxnSpPr/>
              <p:nvPr/>
            </p:nvCxnSpPr>
            <p:spPr>
              <a:xfrm>
                <a:off x="-232" y="388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72" name="Google Shape;4272;p51"/>
              <p:cNvCxnSpPr/>
              <p:nvPr/>
            </p:nvCxnSpPr>
            <p:spPr>
              <a:xfrm>
                <a:off x="-232" y="397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73" name="Google Shape;4273;p51"/>
              <p:cNvCxnSpPr/>
              <p:nvPr/>
            </p:nvCxnSpPr>
            <p:spPr>
              <a:xfrm>
                <a:off x="-232" y="432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274" name="Google Shape;4274;p51"/>
            <p:cNvGrpSpPr/>
            <p:nvPr/>
          </p:nvGrpSpPr>
          <p:grpSpPr>
            <a:xfrm>
              <a:off x="12306300" y="0"/>
              <a:ext cx="180000" cy="6858000"/>
              <a:chOff x="-232" y="0"/>
              <a:chExt cx="232" cy="4320"/>
            </a:xfrm>
          </p:grpSpPr>
          <p:cxnSp>
            <p:nvCxnSpPr>
              <p:cNvPr id="4275" name="Google Shape;4275;p51"/>
              <p:cNvCxnSpPr/>
              <p:nvPr/>
            </p:nvCxnSpPr>
            <p:spPr>
              <a:xfrm>
                <a:off x="-232" y="477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76" name="Google Shape;4276;p51"/>
              <p:cNvCxnSpPr/>
              <p:nvPr/>
            </p:nvCxnSpPr>
            <p:spPr>
              <a:xfrm>
                <a:off x="-232" y="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77" name="Google Shape;4277;p51"/>
              <p:cNvCxnSpPr/>
              <p:nvPr/>
            </p:nvCxnSpPr>
            <p:spPr>
              <a:xfrm>
                <a:off x="-232" y="57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78" name="Google Shape;4278;p51"/>
              <p:cNvCxnSpPr/>
              <p:nvPr/>
            </p:nvCxnSpPr>
            <p:spPr>
              <a:xfrm>
                <a:off x="-232" y="104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79" name="Google Shape;4279;p51"/>
              <p:cNvCxnSpPr/>
              <p:nvPr/>
            </p:nvCxnSpPr>
            <p:spPr>
              <a:xfrm>
                <a:off x="-232" y="113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80" name="Google Shape;4280;p51"/>
              <p:cNvCxnSpPr/>
              <p:nvPr/>
            </p:nvCxnSpPr>
            <p:spPr>
              <a:xfrm>
                <a:off x="-232" y="161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81" name="Google Shape;4281;p51"/>
              <p:cNvCxnSpPr/>
              <p:nvPr/>
            </p:nvCxnSpPr>
            <p:spPr>
              <a:xfrm>
                <a:off x="-232" y="170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82" name="Google Shape;4282;p51"/>
              <p:cNvCxnSpPr/>
              <p:nvPr/>
            </p:nvCxnSpPr>
            <p:spPr>
              <a:xfrm>
                <a:off x="-232" y="218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83" name="Google Shape;4283;p51"/>
              <p:cNvCxnSpPr/>
              <p:nvPr/>
            </p:nvCxnSpPr>
            <p:spPr>
              <a:xfrm>
                <a:off x="-232" y="227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84" name="Google Shape;4284;p51"/>
              <p:cNvCxnSpPr/>
              <p:nvPr/>
            </p:nvCxnSpPr>
            <p:spPr>
              <a:xfrm>
                <a:off x="-232" y="274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85" name="Google Shape;4285;p51"/>
              <p:cNvCxnSpPr/>
              <p:nvPr/>
            </p:nvCxnSpPr>
            <p:spPr>
              <a:xfrm>
                <a:off x="-232" y="284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86" name="Google Shape;4286;p51"/>
              <p:cNvCxnSpPr/>
              <p:nvPr/>
            </p:nvCxnSpPr>
            <p:spPr>
              <a:xfrm>
                <a:off x="-232" y="3316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87" name="Google Shape;4287;p51"/>
              <p:cNvCxnSpPr/>
              <p:nvPr/>
            </p:nvCxnSpPr>
            <p:spPr>
              <a:xfrm>
                <a:off x="-232" y="3412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88" name="Google Shape;4288;p51"/>
              <p:cNvCxnSpPr/>
              <p:nvPr/>
            </p:nvCxnSpPr>
            <p:spPr>
              <a:xfrm>
                <a:off x="-232" y="388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89" name="Google Shape;4289;p51"/>
              <p:cNvCxnSpPr/>
              <p:nvPr/>
            </p:nvCxnSpPr>
            <p:spPr>
              <a:xfrm>
                <a:off x="-232" y="397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90" name="Google Shape;4290;p51"/>
              <p:cNvCxnSpPr/>
              <p:nvPr/>
            </p:nvCxnSpPr>
            <p:spPr>
              <a:xfrm>
                <a:off x="-232" y="432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291" name="Google Shape;4291;p51"/>
            <p:cNvGrpSpPr/>
            <p:nvPr/>
          </p:nvGrpSpPr>
          <p:grpSpPr>
            <a:xfrm>
              <a:off x="1" y="-297475"/>
              <a:ext cx="12192000" cy="180000"/>
              <a:chOff x="0" y="-689"/>
              <a:chExt cx="7680" cy="232"/>
            </a:xfrm>
          </p:grpSpPr>
          <p:cxnSp>
            <p:nvCxnSpPr>
              <p:cNvPr id="4292" name="Google Shape;4292;p51"/>
              <p:cNvCxnSpPr/>
              <p:nvPr/>
            </p:nvCxnSpPr>
            <p:spPr>
              <a:xfrm>
                <a:off x="672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93" name="Google Shape;4293;p51"/>
              <p:cNvCxnSpPr/>
              <p:nvPr/>
            </p:nvCxnSpPr>
            <p:spPr>
              <a:xfrm>
                <a:off x="720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94" name="Google Shape;4294;p51"/>
              <p:cNvCxnSpPr/>
              <p:nvPr/>
            </p:nvCxnSpPr>
            <p:spPr>
              <a:xfrm>
                <a:off x="48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95" name="Google Shape;4295;p51"/>
              <p:cNvCxnSpPr/>
              <p:nvPr/>
            </p:nvCxnSpPr>
            <p:spPr>
              <a:xfrm>
                <a:off x="66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96" name="Google Shape;4296;p51"/>
              <p:cNvCxnSpPr/>
              <p:nvPr/>
            </p:nvCxnSpPr>
            <p:spPr>
              <a:xfrm>
                <a:off x="615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97" name="Google Shape;4297;p51"/>
              <p:cNvCxnSpPr/>
              <p:nvPr/>
            </p:nvCxnSpPr>
            <p:spPr>
              <a:xfrm>
                <a:off x="606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98" name="Google Shape;4298;p51"/>
              <p:cNvCxnSpPr/>
              <p:nvPr/>
            </p:nvCxnSpPr>
            <p:spPr>
              <a:xfrm>
                <a:off x="55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99" name="Google Shape;4299;p51"/>
              <p:cNvCxnSpPr/>
              <p:nvPr/>
            </p:nvCxnSpPr>
            <p:spPr>
              <a:xfrm>
                <a:off x="549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00" name="Google Shape;4300;p51"/>
              <p:cNvCxnSpPr/>
              <p:nvPr/>
            </p:nvCxnSpPr>
            <p:spPr>
              <a:xfrm>
                <a:off x="27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01" name="Google Shape;4301;p51"/>
              <p:cNvCxnSpPr/>
              <p:nvPr/>
            </p:nvCxnSpPr>
            <p:spPr>
              <a:xfrm>
                <a:off x="265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02" name="Google Shape;4302;p51"/>
              <p:cNvCxnSpPr/>
              <p:nvPr/>
            </p:nvCxnSpPr>
            <p:spPr>
              <a:xfrm>
                <a:off x="218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03" name="Google Shape;4303;p51"/>
              <p:cNvCxnSpPr/>
              <p:nvPr/>
            </p:nvCxnSpPr>
            <p:spPr>
              <a:xfrm>
                <a:off x="209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04" name="Google Shape;4304;p51"/>
              <p:cNvCxnSpPr/>
              <p:nvPr/>
            </p:nvCxnSpPr>
            <p:spPr>
              <a:xfrm>
                <a:off x="161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05" name="Google Shape;4305;p51"/>
              <p:cNvCxnSpPr/>
              <p:nvPr/>
            </p:nvCxnSpPr>
            <p:spPr>
              <a:xfrm>
                <a:off x="1525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06" name="Google Shape;4306;p51"/>
              <p:cNvCxnSpPr/>
              <p:nvPr/>
            </p:nvCxnSpPr>
            <p:spPr>
              <a:xfrm>
                <a:off x="10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07" name="Google Shape;4307;p51"/>
              <p:cNvCxnSpPr/>
              <p:nvPr/>
            </p:nvCxnSpPr>
            <p:spPr>
              <a:xfrm>
                <a:off x="95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08" name="Google Shape;4308;p51"/>
              <p:cNvCxnSpPr/>
              <p:nvPr/>
            </p:nvCxnSpPr>
            <p:spPr>
              <a:xfrm>
                <a:off x="502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09" name="Google Shape;4309;p51"/>
              <p:cNvCxnSpPr/>
              <p:nvPr/>
            </p:nvCxnSpPr>
            <p:spPr>
              <a:xfrm>
                <a:off x="49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10" name="Google Shape;4310;p51"/>
              <p:cNvCxnSpPr/>
              <p:nvPr/>
            </p:nvCxnSpPr>
            <p:spPr>
              <a:xfrm>
                <a:off x="445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11" name="Google Shape;4311;p51"/>
              <p:cNvCxnSpPr/>
              <p:nvPr/>
            </p:nvCxnSpPr>
            <p:spPr>
              <a:xfrm>
                <a:off x="436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12" name="Google Shape;4312;p51"/>
              <p:cNvCxnSpPr/>
              <p:nvPr/>
            </p:nvCxnSpPr>
            <p:spPr>
              <a:xfrm>
                <a:off x="38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13" name="Google Shape;4313;p51"/>
              <p:cNvCxnSpPr/>
              <p:nvPr/>
            </p:nvCxnSpPr>
            <p:spPr>
              <a:xfrm>
                <a:off x="379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14" name="Google Shape;4314;p51"/>
              <p:cNvCxnSpPr/>
              <p:nvPr/>
            </p:nvCxnSpPr>
            <p:spPr>
              <a:xfrm>
                <a:off x="332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15" name="Google Shape;4315;p51"/>
              <p:cNvCxnSpPr/>
              <p:nvPr/>
            </p:nvCxnSpPr>
            <p:spPr>
              <a:xfrm>
                <a:off x="322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16" name="Google Shape;4316;p51"/>
              <p:cNvCxnSpPr/>
              <p:nvPr/>
            </p:nvCxnSpPr>
            <p:spPr>
              <a:xfrm>
                <a:off x="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17" name="Google Shape;4317;p51"/>
              <p:cNvCxnSpPr/>
              <p:nvPr/>
            </p:nvCxnSpPr>
            <p:spPr>
              <a:xfrm>
                <a:off x="768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318" name="Google Shape;4318;p51"/>
            <p:cNvGrpSpPr/>
            <p:nvPr/>
          </p:nvGrpSpPr>
          <p:grpSpPr>
            <a:xfrm>
              <a:off x="6351" y="6972300"/>
              <a:ext cx="12195174" cy="180000"/>
              <a:chOff x="4" y="-689"/>
              <a:chExt cx="7682" cy="232"/>
            </a:xfrm>
          </p:grpSpPr>
          <p:cxnSp>
            <p:nvCxnSpPr>
              <p:cNvPr id="4319" name="Google Shape;4319;p51"/>
              <p:cNvCxnSpPr/>
              <p:nvPr/>
            </p:nvCxnSpPr>
            <p:spPr>
              <a:xfrm>
                <a:off x="672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20" name="Google Shape;4320;p51"/>
              <p:cNvCxnSpPr/>
              <p:nvPr/>
            </p:nvCxnSpPr>
            <p:spPr>
              <a:xfrm>
                <a:off x="720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21" name="Google Shape;4321;p51"/>
              <p:cNvCxnSpPr/>
              <p:nvPr/>
            </p:nvCxnSpPr>
            <p:spPr>
              <a:xfrm>
                <a:off x="48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22" name="Google Shape;4322;p51"/>
              <p:cNvCxnSpPr/>
              <p:nvPr/>
            </p:nvCxnSpPr>
            <p:spPr>
              <a:xfrm>
                <a:off x="66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23" name="Google Shape;4323;p51"/>
              <p:cNvCxnSpPr/>
              <p:nvPr/>
            </p:nvCxnSpPr>
            <p:spPr>
              <a:xfrm>
                <a:off x="615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24" name="Google Shape;4324;p51"/>
              <p:cNvCxnSpPr/>
              <p:nvPr/>
            </p:nvCxnSpPr>
            <p:spPr>
              <a:xfrm>
                <a:off x="606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25" name="Google Shape;4325;p51"/>
              <p:cNvCxnSpPr/>
              <p:nvPr/>
            </p:nvCxnSpPr>
            <p:spPr>
              <a:xfrm>
                <a:off x="55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26" name="Google Shape;4326;p51"/>
              <p:cNvCxnSpPr/>
              <p:nvPr/>
            </p:nvCxnSpPr>
            <p:spPr>
              <a:xfrm>
                <a:off x="549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27" name="Google Shape;4327;p51"/>
              <p:cNvCxnSpPr/>
              <p:nvPr/>
            </p:nvCxnSpPr>
            <p:spPr>
              <a:xfrm>
                <a:off x="27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28" name="Google Shape;4328;p51"/>
              <p:cNvCxnSpPr/>
              <p:nvPr/>
            </p:nvCxnSpPr>
            <p:spPr>
              <a:xfrm>
                <a:off x="265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29" name="Google Shape;4329;p51"/>
              <p:cNvCxnSpPr/>
              <p:nvPr/>
            </p:nvCxnSpPr>
            <p:spPr>
              <a:xfrm>
                <a:off x="218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30" name="Google Shape;4330;p51"/>
              <p:cNvCxnSpPr/>
              <p:nvPr/>
            </p:nvCxnSpPr>
            <p:spPr>
              <a:xfrm>
                <a:off x="209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31" name="Google Shape;4331;p51"/>
              <p:cNvCxnSpPr/>
              <p:nvPr/>
            </p:nvCxnSpPr>
            <p:spPr>
              <a:xfrm>
                <a:off x="161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32" name="Google Shape;4332;p51"/>
              <p:cNvCxnSpPr/>
              <p:nvPr/>
            </p:nvCxnSpPr>
            <p:spPr>
              <a:xfrm>
                <a:off x="1525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33" name="Google Shape;4333;p51"/>
              <p:cNvCxnSpPr/>
              <p:nvPr/>
            </p:nvCxnSpPr>
            <p:spPr>
              <a:xfrm>
                <a:off x="10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34" name="Google Shape;4334;p51"/>
              <p:cNvCxnSpPr/>
              <p:nvPr/>
            </p:nvCxnSpPr>
            <p:spPr>
              <a:xfrm>
                <a:off x="95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35" name="Google Shape;4335;p51"/>
              <p:cNvCxnSpPr/>
              <p:nvPr/>
            </p:nvCxnSpPr>
            <p:spPr>
              <a:xfrm>
                <a:off x="502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36" name="Google Shape;4336;p51"/>
              <p:cNvCxnSpPr/>
              <p:nvPr/>
            </p:nvCxnSpPr>
            <p:spPr>
              <a:xfrm>
                <a:off x="49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37" name="Google Shape;4337;p51"/>
              <p:cNvCxnSpPr/>
              <p:nvPr/>
            </p:nvCxnSpPr>
            <p:spPr>
              <a:xfrm>
                <a:off x="445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38" name="Google Shape;4338;p51"/>
              <p:cNvCxnSpPr/>
              <p:nvPr/>
            </p:nvCxnSpPr>
            <p:spPr>
              <a:xfrm>
                <a:off x="436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39" name="Google Shape;4339;p51"/>
              <p:cNvCxnSpPr/>
              <p:nvPr/>
            </p:nvCxnSpPr>
            <p:spPr>
              <a:xfrm>
                <a:off x="38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40" name="Google Shape;4340;p51"/>
              <p:cNvCxnSpPr/>
              <p:nvPr/>
            </p:nvCxnSpPr>
            <p:spPr>
              <a:xfrm>
                <a:off x="379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41" name="Google Shape;4341;p51"/>
              <p:cNvCxnSpPr/>
              <p:nvPr/>
            </p:nvCxnSpPr>
            <p:spPr>
              <a:xfrm>
                <a:off x="332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42" name="Google Shape;4342;p51"/>
              <p:cNvCxnSpPr/>
              <p:nvPr/>
            </p:nvCxnSpPr>
            <p:spPr>
              <a:xfrm>
                <a:off x="322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43" name="Google Shape;4343;p51"/>
              <p:cNvCxnSpPr/>
              <p:nvPr/>
            </p:nvCxnSpPr>
            <p:spPr>
              <a:xfrm>
                <a:off x="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44" name="Google Shape;4344;p51"/>
              <p:cNvCxnSpPr/>
              <p:nvPr/>
            </p:nvCxnSpPr>
            <p:spPr>
              <a:xfrm>
                <a:off x="768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sp>
        <p:nvSpPr>
          <p:cNvPr id="4345" name="Google Shape;4345;p51"/>
          <p:cNvSpPr txBox="1">
            <a:spLocks noGrp="1"/>
          </p:cNvSpPr>
          <p:nvPr>
            <p:ph type="ftr" idx="11"/>
          </p:nvPr>
        </p:nvSpPr>
        <p:spPr>
          <a:xfrm>
            <a:off x="6029325" y="6356358"/>
            <a:ext cx="50059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46" name="Google Shape;4346;p51"/>
          <p:cNvSpPr txBox="1">
            <a:spLocks noGrp="1"/>
          </p:cNvSpPr>
          <p:nvPr>
            <p:ph type="sldNum" idx="12"/>
          </p:nvPr>
        </p:nvSpPr>
        <p:spPr>
          <a:xfrm>
            <a:off x="11048824" y="6356358"/>
            <a:ext cx="37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154800" marR="0" lvl="0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154800" marR="0" lvl="1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54800" marR="0" lvl="2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54800" marR="0" lvl="3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54800" marR="0" lvl="4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154800" marR="0" lvl="5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154800" marR="0" lvl="6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54800" marR="0" lvl="7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54800" marR="0" lvl="8" indent="-44499" algn="l" rtl="0">
              <a:spcBef>
                <a:spcPts val="0"/>
              </a:spcBef>
              <a:buClr>
                <a:schemeClr val="lt1"/>
              </a:buClr>
              <a:buSzPts val="1000"/>
              <a:buFont typeface="Tahoma"/>
              <a:buNone/>
              <a:defRPr sz="10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154800" lvl="0" indent="-108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Char char="|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47" name="Google Shape;4347;p51" descr="randstad logo.png"/>
          <p:cNvPicPr preferRelativeResize="0"/>
          <p:nvPr/>
        </p:nvPicPr>
        <p:blipFill rotWithShape="1">
          <a:blip r:embed="rId2">
            <a:alphaModFix/>
          </a:blip>
          <a:srcRect l="248" r="73892"/>
          <a:stretch/>
        </p:blipFill>
        <p:spPr>
          <a:xfrm>
            <a:off x="765175" y="6293925"/>
            <a:ext cx="433200" cy="2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294300" y="-297475"/>
            <a:ext cx="12780600" cy="7449775"/>
            <a:chOff x="-294300" y="-297475"/>
            <a:chExt cx="12780600" cy="7449775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-294300" y="0"/>
              <a:ext cx="180000" cy="6858000"/>
              <a:chOff x="-232" y="0"/>
              <a:chExt cx="232" cy="4320"/>
            </a:xfrm>
          </p:grpSpPr>
          <p:cxnSp>
            <p:nvCxnSpPr>
              <p:cNvPr id="12" name="Google Shape;12;p1"/>
              <p:cNvCxnSpPr/>
              <p:nvPr/>
            </p:nvCxnSpPr>
            <p:spPr>
              <a:xfrm>
                <a:off x="-232" y="477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1"/>
              <p:cNvCxnSpPr/>
              <p:nvPr/>
            </p:nvCxnSpPr>
            <p:spPr>
              <a:xfrm>
                <a:off x="-232" y="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1"/>
              <p:cNvCxnSpPr/>
              <p:nvPr/>
            </p:nvCxnSpPr>
            <p:spPr>
              <a:xfrm>
                <a:off x="-232" y="57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1"/>
              <p:cNvCxnSpPr/>
              <p:nvPr/>
            </p:nvCxnSpPr>
            <p:spPr>
              <a:xfrm>
                <a:off x="-232" y="104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1"/>
              <p:cNvCxnSpPr/>
              <p:nvPr/>
            </p:nvCxnSpPr>
            <p:spPr>
              <a:xfrm>
                <a:off x="-232" y="113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1"/>
              <p:cNvCxnSpPr/>
              <p:nvPr/>
            </p:nvCxnSpPr>
            <p:spPr>
              <a:xfrm>
                <a:off x="-232" y="161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1"/>
              <p:cNvCxnSpPr/>
              <p:nvPr/>
            </p:nvCxnSpPr>
            <p:spPr>
              <a:xfrm>
                <a:off x="-232" y="170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1"/>
              <p:cNvCxnSpPr/>
              <p:nvPr/>
            </p:nvCxnSpPr>
            <p:spPr>
              <a:xfrm>
                <a:off x="-232" y="218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1"/>
              <p:cNvCxnSpPr/>
              <p:nvPr/>
            </p:nvCxnSpPr>
            <p:spPr>
              <a:xfrm>
                <a:off x="-232" y="227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1"/>
              <p:cNvCxnSpPr/>
              <p:nvPr/>
            </p:nvCxnSpPr>
            <p:spPr>
              <a:xfrm>
                <a:off x="-232" y="274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1"/>
              <p:cNvCxnSpPr/>
              <p:nvPr/>
            </p:nvCxnSpPr>
            <p:spPr>
              <a:xfrm>
                <a:off x="-232" y="284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1"/>
              <p:cNvCxnSpPr/>
              <p:nvPr/>
            </p:nvCxnSpPr>
            <p:spPr>
              <a:xfrm>
                <a:off x="-232" y="3316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1"/>
              <p:cNvCxnSpPr/>
              <p:nvPr/>
            </p:nvCxnSpPr>
            <p:spPr>
              <a:xfrm>
                <a:off x="-232" y="3412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1"/>
              <p:cNvCxnSpPr/>
              <p:nvPr/>
            </p:nvCxnSpPr>
            <p:spPr>
              <a:xfrm>
                <a:off x="-232" y="388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1"/>
              <p:cNvCxnSpPr/>
              <p:nvPr/>
            </p:nvCxnSpPr>
            <p:spPr>
              <a:xfrm>
                <a:off x="-232" y="397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1"/>
              <p:cNvCxnSpPr/>
              <p:nvPr/>
            </p:nvCxnSpPr>
            <p:spPr>
              <a:xfrm>
                <a:off x="-232" y="432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28" name="Google Shape;28;p1"/>
            <p:cNvGrpSpPr/>
            <p:nvPr/>
          </p:nvGrpSpPr>
          <p:grpSpPr>
            <a:xfrm>
              <a:off x="12306300" y="0"/>
              <a:ext cx="180000" cy="6858000"/>
              <a:chOff x="-232" y="0"/>
              <a:chExt cx="232" cy="4320"/>
            </a:xfrm>
          </p:grpSpPr>
          <p:cxnSp>
            <p:nvCxnSpPr>
              <p:cNvPr id="29" name="Google Shape;29;p1"/>
              <p:cNvCxnSpPr/>
              <p:nvPr/>
            </p:nvCxnSpPr>
            <p:spPr>
              <a:xfrm>
                <a:off x="-232" y="477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1"/>
              <p:cNvCxnSpPr/>
              <p:nvPr/>
            </p:nvCxnSpPr>
            <p:spPr>
              <a:xfrm>
                <a:off x="-232" y="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1"/>
              <p:cNvCxnSpPr/>
              <p:nvPr/>
            </p:nvCxnSpPr>
            <p:spPr>
              <a:xfrm>
                <a:off x="-232" y="57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1"/>
              <p:cNvCxnSpPr/>
              <p:nvPr/>
            </p:nvCxnSpPr>
            <p:spPr>
              <a:xfrm>
                <a:off x="-232" y="104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1"/>
              <p:cNvCxnSpPr/>
              <p:nvPr/>
            </p:nvCxnSpPr>
            <p:spPr>
              <a:xfrm>
                <a:off x="-232" y="113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1"/>
              <p:cNvCxnSpPr/>
              <p:nvPr/>
            </p:nvCxnSpPr>
            <p:spPr>
              <a:xfrm>
                <a:off x="-232" y="161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1"/>
              <p:cNvCxnSpPr/>
              <p:nvPr/>
            </p:nvCxnSpPr>
            <p:spPr>
              <a:xfrm>
                <a:off x="-232" y="170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1"/>
              <p:cNvCxnSpPr/>
              <p:nvPr/>
            </p:nvCxnSpPr>
            <p:spPr>
              <a:xfrm>
                <a:off x="-232" y="218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1"/>
              <p:cNvCxnSpPr/>
              <p:nvPr/>
            </p:nvCxnSpPr>
            <p:spPr>
              <a:xfrm>
                <a:off x="-232" y="2275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1"/>
              <p:cNvCxnSpPr/>
              <p:nvPr/>
            </p:nvCxnSpPr>
            <p:spPr>
              <a:xfrm>
                <a:off x="-232" y="2749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1"/>
              <p:cNvCxnSpPr/>
              <p:nvPr/>
            </p:nvCxnSpPr>
            <p:spPr>
              <a:xfrm>
                <a:off x="-232" y="2843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1"/>
              <p:cNvCxnSpPr/>
              <p:nvPr/>
            </p:nvCxnSpPr>
            <p:spPr>
              <a:xfrm>
                <a:off x="-232" y="3316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1"/>
              <p:cNvCxnSpPr/>
              <p:nvPr/>
            </p:nvCxnSpPr>
            <p:spPr>
              <a:xfrm>
                <a:off x="-232" y="3412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1"/>
              <p:cNvCxnSpPr/>
              <p:nvPr/>
            </p:nvCxnSpPr>
            <p:spPr>
              <a:xfrm>
                <a:off x="-232" y="3884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1"/>
              <p:cNvCxnSpPr/>
              <p:nvPr/>
            </p:nvCxnSpPr>
            <p:spPr>
              <a:xfrm>
                <a:off x="-232" y="3978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1"/>
              <p:cNvCxnSpPr/>
              <p:nvPr/>
            </p:nvCxnSpPr>
            <p:spPr>
              <a:xfrm>
                <a:off x="-232" y="4320"/>
                <a:ext cx="232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1"/>
            <p:cNvGrpSpPr/>
            <p:nvPr/>
          </p:nvGrpSpPr>
          <p:grpSpPr>
            <a:xfrm>
              <a:off x="1" y="-297475"/>
              <a:ext cx="12192000" cy="180000"/>
              <a:chOff x="0" y="-689"/>
              <a:chExt cx="7680" cy="232"/>
            </a:xfrm>
          </p:grpSpPr>
          <p:cxnSp>
            <p:nvCxnSpPr>
              <p:cNvPr id="46" name="Google Shape;46;p1"/>
              <p:cNvCxnSpPr/>
              <p:nvPr/>
            </p:nvCxnSpPr>
            <p:spPr>
              <a:xfrm>
                <a:off x="672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1"/>
              <p:cNvCxnSpPr/>
              <p:nvPr/>
            </p:nvCxnSpPr>
            <p:spPr>
              <a:xfrm>
                <a:off x="720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1"/>
              <p:cNvCxnSpPr/>
              <p:nvPr/>
            </p:nvCxnSpPr>
            <p:spPr>
              <a:xfrm>
                <a:off x="48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1"/>
              <p:cNvCxnSpPr/>
              <p:nvPr/>
            </p:nvCxnSpPr>
            <p:spPr>
              <a:xfrm>
                <a:off x="66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1"/>
              <p:cNvCxnSpPr/>
              <p:nvPr/>
            </p:nvCxnSpPr>
            <p:spPr>
              <a:xfrm>
                <a:off x="615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1"/>
              <p:cNvCxnSpPr/>
              <p:nvPr/>
            </p:nvCxnSpPr>
            <p:spPr>
              <a:xfrm>
                <a:off x="606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1"/>
              <p:cNvCxnSpPr/>
              <p:nvPr/>
            </p:nvCxnSpPr>
            <p:spPr>
              <a:xfrm>
                <a:off x="55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1"/>
              <p:cNvCxnSpPr/>
              <p:nvPr/>
            </p:nvCxnSpPr>
            <p:spPr>
              <a:xfrm>
                <a:off x="549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1"/>
              <p:cNvCxnSpPr/>
              <p:nvPr/>
            </p:nvCxnSpPr>
            <p:spPr>
              <a:xfrm>
                <a:off x="27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1"/>
              <p:cNvCxnSpPr/>
              <p:nvPr/>
            </p:nvCxnSpPr>
            <p:spPr>
              <a:xfrm>
                <a:off x="265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1"/>
              <p:cNvCxnSpPr/>
              <p:nvPr/>
            </p:nvCxnSpPr>
            <p:spPr>
              <a:xfrm>
                <a:off x="218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1"/>
              <p:cNvCxnSpPr/>
              <p:nvPr/>
            </p:nvCxnSpPr>
            <p:spPr>
              <a:xfrm>
                <a:off x="209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1"/>
              <p:cNvCxnSpPr/>
              <p:nvPr/>
            </p:nvCxnSpPr>
            <p:spPr>
              <a:xfrm>
                <a:off x="161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1"/>
              <p:cNvCxnSpPr/>
              <p:nvPr/>
            </p:nvCxnSpPr>
            <p:spPr>
              <a:xfrm>
                <a:off x="1525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1"/>
              <p:cNvCxnSpPr/>
              <p:nvPr/>
            </p:nvCxnSpPr>
            <p:spPr>
              <a:xfrm>
                <a:off x="10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"/>
              <p:cNvCxnSpPr/>
              <p:nvPr/>
            </p:nvCxnSpPr>
            <p:spPr>
              <a:xfrm>
                <a:off x="95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1"/>
              <p:cNvCxnSpPr/>
              <p:nvPr/>
            </p:nvCxnSpPr>
            <p:spPr>
              <a:xfrm>
                <a:off x="502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1"/>
              <p:cNvCxnSpPr/>
              <p:nvPr/>
            </p:nvCxnSpPr>
            <p:spPr>
              <a:xfrm>
                <a:off x="49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1"/>
              <p:cNvCxnSpPr/>
              <p:nvPr/>
            </p:nvCxnSpPr>
            <p:spPr>
              <a:xfrm>
                <a:off x="445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1"/>
              <p:cNvCxnSpPr/>
              <p:nvPr/>
            </p:nvCxnSpPr>
            <p:spPr>
              <a:xfrm>
                <a:off x="436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1"/>
              <p:cNvCxnSpPr/>
              <p:nvPr/>
            </p:nvCxnSpPr>
            <p:spPr>
              <a:xfrm>
                <a:off x="38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1"/>
              <p:cNvCxnSpPr/>
              <p:nvPr/>
            </p:nvCxnSpPr>
            <p:spPr>
              <a:xfrm>
                <a:off x="379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1"/>
              <p:cNvCxnSpPr/>
              <p:nvPr/>
            </p:nvCxnSpPr>
            <p:spPr>
              <a:xfrm>
                <a:off x="332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1"/>
              <p:cNvCxnSpPr/>
              <p:nvPr/>
            </p:nvCxnSpPr>
            <p:spPr>
              <a:xfrm>
                <a:off x="322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1"/>
              <p:cNvCxnSpPr/>
              <p:nvPr/>
            </p:nvCxnSpPr>
            <p:spPr>
              <a:xfrm>
                <a:off x="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1"/>
              <p:cNvCxnSpPr/>
              <p:nvPr/>
            </p:nvCxnSpPr>
            <p:spPr>
              <a:xfrm>
                <a:off x="768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grpSp>
          <p:nvGrpSpPr>
            <p:cNvPr id="72" name="Google Shape;72;p1"/>
            <p:cNvGrpSpPr/>
            <p:nvPr/>
          </p:nvGrpSpPr>
          <p:grpSpPr>
            <a:xfrm>
              <a:off x="6351" y="6972300"/>
              <a:ext cx="12195174" cy="180000"/>
              <a:chOff x="4" y="-689"/>
              <a:chExt cx="7682" cy="232"/>
            </a:xfrm>
          </p:grpSpPr>
          <p:cxnSp>
            <p:nvCxnSpPr>
              <p:cNvPr id="73" name="Google Shape;73;p1"/>
              <p:cNvCxnSpPr/>
              <p:nvPr/>
            </p:nvCxnSpPr>
            <p:spPr>
              <a:xfrm>
                <a:off x="672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1"/>
              <p:cNvCxnSpPr/>
              <p:nvPr/>
            </p:nvCxnSpPr>
            <p:spPr>
              <a:xfrm>
                <a:off x="720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1"/>
              <p:cNvCxnSpPr/>
              <p:nvPr/>
            </p:nvCxnSpPr>
            <p:spPr>
              <a:xfrm>
                <a:off x="48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1"/>
              <p:cNvCxnSpPr/>
              <p:nvPr/>
            </p:nvCxnSpPr>
            <p:spPr>
              <a:xfrm>
                <a:off x="66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1"/>
              <p:cNvCxnSpPr/>
              <p:nvPr/>
            </p:nvCxnSpPr>
            <p:spPr>
              <a:xfrm>
                <a:off x="615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1"/>
              <p:cNvCxnSpPr/>
              <p:nvPr/>
            </p:nvCxnSpPr>
            <p:spPr>
              <a:xfrm>
                <a:off x="606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1"/>
              <p:cNvCxnSpPr/>
              <p:nvPr/>
            </p:nvCxnSpPr>
            <p:spPr>
              <a:xfrm>
                <a:off x="55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1"/>
              <p:cNvCxnSpPr/>
              <p:nvPr/>
            </p:nvCxnSpPr>
            <p:spPr>
              <a:xfrm>
                <a:off x="549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1"/>
              <p:cNvCxnSpPr/>
              <p:nvPr/>
            </p:nvCxnSpPr>
            <p:spPr>
              <a:xfrm>
                <a:off x="27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1"/>
              <p:cNvCxnSpPr/>
              <p:nvPr/>
            </p:nvCxnSpPr>
            <p:spPr>
              <a:xfrm>
                <a:off x="265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1"/>
              <p:cNvCxnSpPr/>
              <p:nvPr/>
            </p:nvCxnSpPr>
            <p:spPr>
              <a:xfrm>
                <a:off x="218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1"/>
              <p:cNvCxnSpPr/>
              <p:nvPr/>
            </p:nvCxnSpPr>
            <p:spPr>
              <a:xfrm>
                <a:off x="209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1"/>
              <p:cNvCxnSpPr/>
              <p:nvPr/>
            </p:nvCxnSpPr>
            <p:spPr>
              <a:xfrm>
                <a:off x="1619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"/>
              <p:cNvCxnSpPr/>
              <p:nvPr/>
            </p:nvCxnSpPr>
            <p:spPr>
              <a:xfrm>
                <a:off x="1525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87" name="Google Shape;87;p1"/>
              <p:cNvCxnSpPr/>
              <p:nvPr/>
            </p:nvCxnSpPr>
            <p:spPr>
              <a:xfrm>
                <a:off x="1053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1"/>
              <p:cNvCxnSpPr/>
              <p:nvPr/>
            </p:nvCxnSpPr>
            <p:spPr>
              <a:xfrm>
                <a:off x="95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1"/>
              <p:cNvCxnSpPr/>
              <p:nvPr/>
            </p:nvCxnSpPr>
            <p:spPr>
              <a:xfrm>
                <a:off x="502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1"/>
              <p:cNvCxnSpPr/>
              <p:nvPr/>
            </p:nvCxnSpPr>
            <p:spPr>
              <a:xfrm>
                <a:off x="492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1"/>
              <p:cNvCxnSpPr/>
              <p:nvPr/>
            </p:nvCxnSpPr>
            <p:spPr>
              <a:xfrm>
                <a:off x="445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1"/>
              <p:cNvCxnSpPr/>
              <p:nvPr/>
            </p:nvCxnSpPr>
            <p:spPr>
              <a:xfrm>
                <a:off x="4360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93" name="Google Shape;93;p1"/>
              <p:cNvCxnSpPr/>
              <p:nvPr/>
            </p:nvCxnSpPr>
            <p:spPr>
              <a:xfrm>
                <a:off x="3888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94;p1"/>
              <p:cNvCxnSpPr/>
              <p:nvPr/>
            </p:nvCxnSpPr>
            <p:spPr>
              <a:xfrm>
                <a:off x="3792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1"/>
              <p:cNvCxnSpPr/>
              <p:nvPr/>
            </p:nvCxnSpPr>
            <p:spPr>
              <a:xfrm>
                <a:off x="3321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1"/>
              <p:cNvCxnSpPr/>
              <p:nvPr/>
            </p:nvCxnSpPr>
            <p:spPr>
              <a:xfrm>
                <a:off x="3227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1"/>
              <p:cNvCxnSpPr/>
              <p:nvPr/>
            </p:nvCxnSpPr>
            <p:spPr>
              <a:xfrm>
                <a:off x="4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1"/>
              <p:cNvCxnSpPr/>
              <p:nvPr/>
            </p:nvCxnSpPr>
            <p:spPr>
              <a:xfrm>
                <a:off x="7686" y="-689"/>
                <a:ext cx="0" cy="232"/>
              </a:xfrm>
              <a:prstGeom prst="straightConnector1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sp>
        <p:nvSpPr>
          <p:cNvPr id="99" name="Google Shape;99;p1"/>
          <p:cNvSpPr txBox="1">
            <a:spLocks noGrp="1"/>
          </p:cNvSpPr>
          <p:nvPr>
            <p:ph type="title"/>
          </p:nvPr>
        </p:nvSpPr>
        <p:spPr>
          <a:xfrm>
            <a:off x="762600" y="552450"/>
            <a:ext cx="106668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ahoma"/>
              <a:buNone/>
              <a:defRPr sz="3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"/>
          <p:cNvSpPr txBox="1">
            <a:spLocks noGrp="1"/>
          </p:cNvSpPr>
          <p:nvPr>
            <p:ph type="body" idx="1"/>
          </p:nvPr>
        </p:nvSpPr>
        <p:spPr>
          <a:xfrm>
            <a:off x="762600" y="1660524"/>
            <a:ext cx="10666800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>
            <a:lvl1pPr marL="457200" marR="0" lvl="0" indent="-355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ahoma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Tahoma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Tahoma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–"/>
              <a:defRPr sz="1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–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–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–"/>
              <a:defRPr sz="1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1" name="Google Shape;101;p1"/>
          <p:cNvSpPr txBox="1">
            <a:spLocks noGrp="1"/>
          </p:cNvSpPr>
          <p:nvPr>
            <p:ph type="ftr" idx="11"/>
          </p:nvPr>
        </p:nvSpPr>
        <p:spPr>
          <a:xfrm>
            <a:off x="6029325" y="6356358"/>
            <a:ext cx="50059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02" name="Google Shape;102;p1"/>
          <p:cNvSpPr txBox="1">
            <a:spLocks noGrp="1"/>
          </p:cNvSpPr>
          <p:nvPr>
            <p:ph type="sldNum" idx="12"/>
          </p:nvPr>
        </p:nvSpPr>
        <p:spPr>
          <a:xfrm>
            <a:off x="11048824" y="6356358"/>
            <a:ext cx="378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154800" marR="0" lvl="0" indent="-44499" algn="l" rtl="0">
              <a:spcBef>
                <a:spcPts val="0"/>
              </a:spcBef>
              <a:buClr>
                <a:srgbClr val="0F1941"/>
              </a:buClr>
              <a:buSzPts val="1000"/>
              <a:buFont typeface="Tahoma"/>
              <a:buNone/>
              <a:defRPr sz="1000" b="0" i="0" u="none" strike="noStrike" cap="non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154800" marR="0" lvl="1" indent="-44499" algn="l" rtl="0">
              <a:spcBef>
                <a:spcPts val="0"/>
              </a:spcBef>
              <a:buClr>
                <a:srgbClr val="0F1941"/>
              </a:buClr>
              <a:buSzPts val="1000"/>
              <a:buFont typeface="Tahoma"/>
              <a:buNone/>
              <a:defRPr sz="1000" b="0" i="0" u="none" strike="noStrike" cap="non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54800" marR="0" lvl="2" indent="-44499" algn="l" rtl="0">
              <a:spcBef>
                <a:spcPts val="0"/>
              </a:spcBef>
              <a:buClr>
                <a:srgbClr val="0F1941"/>
              </a:buClr>
              <a:buSzPts val="1000"/>
              <a:buFont typeface="Tahoma"/>
              <a:buNone/>
              <a:defRPr sz="1000" b="0" i="0" u="none" strike="noStrike" cap="non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54800" marR="0" lvl="3" indent="-44499" algn="l" rtl="0">
              <a:spcBef>
                <a:spcPts val="0"/>
              </a:spcBef>
              <a:buClr>
                <a:srgbClr val="0F1941"/>
              </a:buClr>
              <a:buSzPts val="1000"/>
              <a:buFont typeface="Tahoma"/>
              <a:buNone/>
              <a:defRPr sz="1000" b="0" i="0" u="none" strike="noStrike" cap="non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54800" marR="0" lvl="4" indent="-44499" algn="l" rtl="0">
              <a:spcBef>
                <a:spcPts val="0"/>
              </a:spcBef>
              <a:buClr>
                <a:srgbClr val="0F1941"/>
              </a:buClr>
              <a:buSzPts val="1000"/>
              <a:buFont typeface="Tahoma"/>
              <a:buNone/>
              <a:defRPr sz="1000" b="0" i="0" u="none" strike="noStrike" cap="non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154800" marR="0" lvl="5" indent="-44499" algn="l" rtl="0">
              <a:spcBef>
                <a:spcPts val="0"/>
              </a:spcBef>
              <a:buClr>
                <a:srgbClr val="0F1941"/>
              </a:buClr>
              <a:buSzPts val="1000"/>
              <a:buFont typeface="Tahoma"/>
              <a:buNone/>
              <a:defRPr sz="1000" b="0" i="0" u="none" strike="noStrike" cap="non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154800" marR="0" lvl="6" indent="-44499" algn="l" rtl="0">
              <a:spcBef>
                <a:spcPts val="0"/>
              </a:spcBef>
              <a:buClr>
                <a:srgbClr val="0F1941"/>
              </a:buClr>
              <a:buSzPts val="1000"/>
              <a:buFont typeface="Tahoma"/>
              <a:buNone/>
              <a:defRPr sz="1000" b="0" i="0" u="none" strike="noStrike" cap="non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54800" marR="0" lvl="7" indent="-44499" algn="l" rtl="0">
              <a:spcBef>
                <a:spcPts val="0"/>
              </a:spcBef>
              <a:buClr>
                <a:srgbClr val="0F1941"/>
              </a:buClr>
              <a:buSzPts val="1000"/>
              <a:buFont typeface="Tahoma"/>
              <a:buNone/>
              <a:defRPr sz="1000" b="0" i="0" u="none" strike="noStrike" cap="non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54800" marR="0" lvl="8" indent="-44499" algn="l" rtl="0">
              <a:spcBef>
                <a:spcPts val="0"/>
              </a:spcBef>
              <a:buClr>
                <a:srgbClr val="0F1941"/>
              </a:buClr>
              <a:buSzPts val="1000"/>
              <a:buFont typeface="Tahoma"/>
              <a:buNone/>
              <a:defRPr sz="1000" b="0" i="0" u="none" strike="noStrike" cap="none">
                <a:solidFill>
                  <a:srgbClr val="0F194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154800" lvl="0" indent="-108000" algn="l" rtl="0">
              <a:spcBef>
                <a:spcPts val="0"/>
              </a:spcBef>
              <a:spcAft>
                <a:spcPts val="0"/>
              </a:spcAft>
              <a:buClr>
                <a:srgbClr val="0F1941"/>
              </a:buClr>
              <a:buSzPts val="1000"/>
              <a:buFont typeface="Tahoma"/>
              <a:buChar char="|"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3" name="Google Shape;103;p1" descr="randstad logo blue.png"/>
          <p:cNvPicPr preferRelativeResize="0"/>
          <p:nvPr/>
        </p:nvPicPr>
        <p:blipFill rotWithShape="1">
          <a:blip r:embed="rId19">
            <a:alphaModFix/>
          </a:blip>
          <a:srcRect l="218" r="73429"/>
          <a:stretch/>
        </p:blipFill>
        <p:spPr>
          <a:xfrm>
            <a:off x="765175" y="6293925"/>
            <a:ext cx="441300" cy="2577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67" r:id="rId2"/>
    <p:sldLayoutId id="2147483673" r:id="rId3"/>
    <p:sldLayoutId id="2147483678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83">
          <p15:clr>
            <a:srgbClr val="F26B43"/>
          </p15:clr>
        </p15:guide>
        <p15:guide id="4" pos="7197">
          <p15:clr>
            <a:srgbClr val="F26B43"/>
          </p15:clr>
        </p15:guide>
        <p15:guide id="5" orient="horz" pos="3884">
          <p15:clr>
            <a:srgbClr val="F26B43"/>
          </p15:clr>
        </p15:guide>
        <p15:guide id="6" orient="horz" pos="104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9" name="Google Shape;4639;p56"/>
          <p:cNvSpPr txBox="1">
            <a:spLocks noGrp="1"/>
          </p:cNvSpPr>
          <p:nvPr>
            <p:ph type="subTitle" idx="1"/>
          </p:nvPr>
        </p:nvSpPr>
        <p:spPr>
          <a:xfrm>
            <a:off x="762000" y="3629832"/>
            <a:ext cx="7061201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ahoma"/>
              <a:buNone/>
            </a:pPr>
            <a:r>
              <a:rPr lang="en-US" dirty="0"/>
              <a:t>[TARGET_NAME] (ID: [ASSET_ID])</a:t>
            </a:r>
            <a:br>
              <a:rPr lang="en-US" dirty="0"/>
            </a:br>
            <a:r>
              <a:rPr lang="en-US" dirty="0"/>
              <a:t>[SERVICE_TYPE] Assessment Report</a:t>
            </a:r>
          </a:p>
        </p:txBody>
      </p:sp>
      <p:sp>
        <p:nvSpPr>
          <p:cNvPr id="4640" name="Google Shape;4640;p56"/>
          <p:cNvSpPr txBox="1">
            <a:spLocks noGrp="1"/>
          </p:cNvSpPr>
          <p:nvPr>
            <p:ph type="ctrTitle"/>
          </p:nvPr>
        </p:nvSpPr>
        <p:spPr>
          <a:xfrm>
            <a:off x="762000" y="1806759"/>
            <a:ext cx="7061100" cy="18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Tahoma"/>
              <a:buNone/>
            </a:pPr>
            <a:r>
              <a:rPr lang="en-US" dirty="0"/>
              <a:t>Randstad Global </a:t>
            </a:r>
            <a:br>
              <a:rPr lang="en-US" dirty="0"/>
            </a:br>
            <a:r>
              <a:rPr lang="en-US" dirty="0"/>
              <a:t>Offensive Security Team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2DE9A-8C0C-D230-6304-0938F0350AAB}"/>
              </a:ext>
            </a:extLst>
          </p:cNvPr>
          <p:cNvSpPr txBox="1"/>
          <p:nvPr/>
        </p:nvSpPr>
        <p:spPr>
          <a:xfrm>
            <a:off x="8452022" y="6425514"/>
            <a:ext cx="29754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[TIMESTAMP]</a:t>
            </a:r>
            <a:endParaRPr lang="en-PT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8" name="Google Shape;4958;p77"/>
          <p:cNvSpPr txBox="1">
            <a:spLocks noGrp="1"/>
          </p:cNvSpPr>
          <p:nvPr>
            <p:ph type="title"/>
          </p:nvPr>
        </p:nvSpPr>
        <p:spPr>
          <a:xfrm>
            <a:off x="762600" y="552450"/>
            <a:ext cx="106668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ahoma"/>
              <a:buNone/>
            </a:pPr>
            <a:r>
              <a:rPr lang="en-US" sz="3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agenda</a:t>
            </a:r>
            <a:endParaRPr dirty="0"/>
          </a:p>
        </p:txBody>
      </p:sp>
      <p:graphicFrame>
        <p:nvGraphicFramePr>
          <p:cNvPr id="4959" name="Google Shape;4959;p77"/>
          <p:cNvGraphicFramePr/>
          <p:nvPr/>
        </p:nvGraphicFramePr>
        <p:xfrm>
          <a:off x="762000" y="1665288"/>
          <a:ext cx="6662750" cy="1540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10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overview</a:t>
                      </a:r>
                      <a:endParaRPr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technical details</a:t>
                      </a:r>
                      <a:endParaRPr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lt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what’s next</a:t>
                      </a:r>
                      <a:endParaRPr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6" name="Google Shape;5006;p83"/>
          <p:cNvSpPr txBox="1">
            <a:spLocks noGrp="1"/>
          </p:cNvSpPr>
          <p:nvPr>
            <p:ph type="title"/>
          </p:nvPr>
        </p:nvSpPr>
        <p:spPr>
          <a:xfrm>
            <a:off x="761999" y="824907"/>
            <a:ext cx="706120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ahoma"/>
              <a:buNone/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overview</a:t>
            </a:r>
            <a:endParaRPr dirty="0"/>
          </a:p>
        </p:txBody>
      </p:sp>
      <p:sp>
        <p:nvSpPr>
          <p:cNvPr id="5007" name="Google Shape;5007;p83"/>
          <p:cNvSpPr txBox="1">
            <a:spLocks noGrp="1"/>
          </p:cNvSpPr>
          <p:nvPr>
            <p:ph type="body" idx="1"/>
          </p:nvPr>
        </p:nvSpPr>
        <p:spPr>
          <a:xfrm>
            <a:off x="4368800" y="3459845"/>
            <a:ext cx="7128000" cy="18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ahoma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>
            <a:spLocks noGrp="1"/>
          </p:cNvSpPr>
          <p:nvPr>
            <p:ph type="title"/>
          </p:nvPr>
        </p:nvSpPr>
        <p:spPr>
          <a:xfrm>
            <a:off x="762600" y="552451"/>
            <a:ext cx="106668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buSzPct val="100000"/>
            </a:pPr>
            <a:r>
              <a:rPr lang="en" dirty="0"/>
              <a:t>context and scope of work</a:t>
            </a:r>
            <a:endParaRPr sz="3067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5C256-3545-43C2-7F4A-0023ABBE7AFB}"/>
              </a:ext>
            </a:extLst>
          </p:cNvPr>
          <p:cNvSpPr txBox="1"/>
          <p:nvPr/>
        </p:nvSpPr>
        <p:spPr>
          <a:xfrm>
            <a:off x="699672" y="1379638"/>
            <a:ext cx="10890966" cy="4078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dk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context</a:t>
            </a:r>
          </a:p>
          <a:p>
            <a:endParaRPr lang="en-PT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[OPCO]</a:t>
            </a:r>
            <a:r>
              <a:rPr lang="en-GB" sz="1600" b="1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GB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the context of the Global Offensive Security Team (GOST) services, requested a test </a:t>
            </a: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en-GB" sz="1600" b="1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[TARGET_NAME]</a:t>
            </a:r>
            <a:r>
              <a:rPr lang="en-GB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[REQUEST_ID]</a:t>
            </a:r>
            <a:br>
              <a:rPr lang="en-GB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GB" sz="16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audit was conducted under the </a:t>
            </a:r>
            <a:r>
              <a:rPr lang="en-GB" sz="1600" b="1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[SERVICE_TYPE]</a:t>
            </a:r>
            <a:r>
              <a:rPr lang="en-GB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service for </a:t>
            </a:r>
            <a:r>
              <a:rPr lang="en-GB" sz="1600" b="1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[DURATION] </a:t>
            </a:r>
            <a:r>
              <a:rPr lang="en-GB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 </a:t>
            </a:r>
            <a:r>
              <a:rPr lang="en-GB" sz="1600" b="1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[START_DATE]</a:t>
            </a:r>
            <a:r>
              <a:rPr lang="en-GB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GB" sz="1600" b="1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[END_DATE] </a:t>
            </a:r>
            <a:r>
              <a:rPr lang="en-GB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followed well known industry standards and methodologies such as </a:t>
            </a:r>
            <a:r>
              <a:rPr lang="en-GB" sz="1600" b="1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OWASP Testing Guide</a:t>
            </a:r>
            <a:r>
              <a:rPr lang="en-GB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GB" sz="1600" b="1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PTES</a:t>
            </a:r>
            <a:r>
              <a:rPr lang="en-GB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goal</a:t>
            </a:r>
            <a:endParaRPr lang="en-GB" sz="16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purpose of these services is to enable Randstad to achieve a better understanding of its current exposure levels, and to identify any additional security controls that may be required in order to protect its business from cyber attacks.</a:t>
            </a:r>
            <a:endParaRPr lang="en-PT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>
            <a:spLocks noGrp="1"/>
          </p:cNvSpPr>
          <p:nvPr>
            <p:ph type="title"/>
          </p:nvPr>
        </p:nvSpPr>
        <p:spPr>
          <a:xfrm>
            <a:off x="762600" y="552451"/>
            <a:ext cx="106668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buSzPct val="100000"/>
            </a:pPr>
            <a:r>
              <a:rPr lang="en" dirty="0"/>
              <a:t>management summary</a:t>
            </a:r>
            <a:endParaRPr sz="3067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5C256-3545-43C2-7F4A-0023ABBE7AFB}"/>
              </a:ext>
            </a:extLst>
          </p:cNvPr>
          <p:cNvSpPr txBox="1"/>
          <p:nvPr/>
        </p:nvSpPr>
        <p:spPr>
          <a:xfrm>
            <a:off x="699672" y="1379638"/>
            <a:ext cx="10890966" cy="346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[MANAGEMENT_SUMMARY]</a:t>
            </a:r>
            <a:endParaRPr lang="en-PT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3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>
            <a:spLocks noGrp="1"/>
          </p:cNvSpPr>
          <p:nvPr>
            <p:ph type="title"/>
          </p:nvPr>
        </p:nvSpPr>
        <p:spPr>
          <a:xfrm>
            <a:off x="762600" y="552451"/>
            <a:ext cx="106668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buSzPct val="100000"/>
            </a:pPr>
            <a:r>
              <a:rPr lang="en" dirty="0"/>
              <a:t>findings summary</a:t>
            </a:r>
            <a:endParaRPr sz="3067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C5C256-3545-43C2-7F4A-0023ABBE7AFB}"/>
              </a:ext>
            </a:extLst>
          </p:cNvPr>
          <p:cNvSpPr txBox="1"/>
          <p:nvPr/>
        </p:nvSpPr>
        <p:spPr>
          <a:xfrm>
            <a:off x="699672" y="1379638"/>
            <a:ext cx="10890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Based on the scope of work that GOST has performed, we have identified a total of </a:t>
            </a:r>
            <a:r>
              <a:rPr lang="en-GB" sz="1600" b="1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[TOTAL_VULNS] vulnerabilities</a:t>
            </a:r>
            <a:r>
              <a:rPr lang="en-GB" sz="16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[VULNS_SUMMARY]</a:t>
            </a:r>
          </a:p>
          <a:p>
            <a:endParaRPr lang="en-GB" sz="1600" dirty="0">
              <a:solidFill>
                <a:schemeClr val="dk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44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6" name="Google Shape;5006;p83"/>
          <p:cNvSpPr txBox="1">
            <a:spLocks noGrp="1"/>
          </p:cNvSpPr>
          <p:nvPr>
            <p:ph type="title"/>
          </p:nvPr>
        </p:nvSpPr>
        <p:spPr>
          <a:xfrm>
            <a:off x="761999" y="824907"/>
            <a:ext cx="706120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Tahoma"/>
              <a:buNone/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technical details</a:t>
            </a:r>
            <a:endParaRPr dirty="0"/>
          </a:p>
        </p:txBody>
      </p:sp>
      <p:sp>
        <p:nvSpPr>
          <p:cNvPr id="5007" name="Google Shape;5007;p83"/>
          <p:cNvSpPr txBox="1">
            <a:spLocks noGrp="1"/>
          </p:cNvSpPr>
          <p:nvPr>
            <p:ph type="body" idx="1"/>
          </p:nvPr>
        </p:nvSpPr>
        <p:spPr>
          <a:xfrm>
            <a:off x="4368800" y="3459845"/>
            <a:ext cx="7128000" cy="1865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Tahoma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306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randstad 2018">
  <a:themeElements>
    <a:clrScheme name="Randstad 2017">
      <a:dk1>
        <a:srgbClr val="0F1941"/>
      </a:dk1>
      <a:lt1>
        <a:srgbClr val="FFFFFF"/>
      </a:lt1>
      <a:dk2>
        <a:srgbClr val="2175D9"/>
      </a:dk2>
      <a:lt2>
        <a:srgbClr val="F7F5F0"/>
      </a:lt2>
      <a:accent1>
        <a:srgbClr val="2175D9"/>
      </a:accent1>
      <a:accent2>
        <a:srgbClr val="0F1941"/>
      </a:accent2>
      <a:accent3>
        <a:srgbClr val="6BA5B4"/>
      </a:accent3>
      <a:accent4>
        <a:srgbClr val="E74536"/>
      </a:accent4>
      <a:accent5>
        <a:srgbClr val="FFB511"/>
      </a:accent5>
      <a:accent6>
        <a:srgbClr val="639EE4"/>
      </a:accent6>
      <a:hlink>
        <a:srgbClr val="FFB511"/>
      </a:hlink>
      <a:folHlink>
        <a:srgbClr val="E7453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11014</TotalTime>
  <Words>200</Words>
  <Application>Microsoft Office PowerPoint</Application>
  <PresentationFormat>Widescreen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Tahoma</vt:lpstr>
      <vt:lpstr>office theme randstad 2018</vt:lpstr>
      <vt:lpstr>Randstad Global  Offensive Security Team</vt:lpstr>
      <vt:lpstr>agenda</vt:lpstr>
      <vt:lpstr>overview</vt:lpstr>
      <vt:lpstr>context and scope of work</vt:lpstr>
      <vt:lpstr>management summary</vt:lpstr>
      <vt:lpstr>findings summary</vt:lpstr>
      <vt:lpstr>technical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Randstad Global  Offensive Security Team</dc:title>
  <dc:creator>Me</dc:creator>
  <cp:lastModifiedBy>Vito Bonetti</cp:lastModifiedBy>
  <cp:revision>83</cp:revision>
  <dcterms:modified xsi:type="dcterms:W3CDTF">2025-05-01T22:34:12Z</dcterms:modified>
</cp:coreProperties>
</file>