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5f36d4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5f36d4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63eb1cd26_1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63eb1cd26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63eb1cd26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63eb1cd26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63eb1cd26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63eb1cd26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eb1cd26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eb1cd26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3eb1cd26_1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3eb1cd26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3eb1cd26_1_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63eb1cd26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63eb1cd26_1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63eb1cd26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63eb1cd26_1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63eb1cd26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63eb1cd26_1_2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63eb1cd26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5f36d4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5f36d4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63eb1cd26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63eb1cd26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5f36d4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5f36d4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3eb1cd26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3eb1cd26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Ignacio Núñez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Camila Laureana Silva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administración para el Gimnasio Municipal de Concordia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7700"/>
            <a:ext cx="8839197" cy="1032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24625" y="151325"/>
            <a:ext cx="32478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cursos (Alumno)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42"/>
            <a:ext cx="8839198" cy="134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24625" y="1961500"/>
            <a:ext cx="3386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rutinas (Alumno)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025" y="4050675"/>
            <a:ext cx="3107950" cy="1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sistema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124625" y="97925"/>
            <a:ext cx="397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de base de datos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225"/>
            <a:ext cx="9144002" cy="299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24625" y="97925"/>
            <a:ext cx="580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Diagramas de casos y subcasos de uso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38" y="713650"/>
            <a:ext cx="7275124" cy="42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675" y="152400"/>
            <a:ext cx="62046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desarrollo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775" y="152400"/>
            <a:ext cx="419494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49575" y="135450"/>
            <a:ext cx="4542000" cy="4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proceso de desarrollo se dividió en dos etapas. En la primera, se diseñó y construyó el back-end utilizando NestJS y TypeORM, mientras que la segunda se centró en la construcción del front-end con Angular. Todo el proyecto sigue el patrón de diseño Modelo-Vista-Controlador (MVC).</a:t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 el back-end se implementaron 5 ABMC para gestionar 6 tablas: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ejercicios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(junto con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tipos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 elementos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y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rutinas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Estas funcionalidades se estructuran mediante entidades (clases que mapean objetos a una tabla), DTO (objetos para transferir datos entre capas), servicios (responsables de la lógica y manipulación de datos) y controladores (intermediarios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entre los servicios y las solicitudes al back-end).</a:t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Posteriormente, se integró un sistema de autenticación usando JSON Web Tokens (JWT) y un sistema de control de acceso empleando AuthGuards de NestJS.</a:t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4572000" y="110200"/>
            <a:ext cx="4520100" cy="4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desarrollo del front-end consistió en la construcción de componentes y servicios para facilitar la consulta y manipulación de datos mediante una interfaz de usuario contenida en una aplicación web.</a:t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 proceso requirió la construcción de servicios y componentes específicos para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cursos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ejercicios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elementos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rutinas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y el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login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También fue necesario crear componentes para un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header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un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y una </a:t>
            </a:r>
            <a:r>
              <a:rPr b="1"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 de inicio</a:t>
            </a: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Los servicios son clases inyectables que permiten hacer solicitudes HTTP a los controladores del back-end. Los componentes proveen la UI mediante HTML y CSS, gestionando su lógica y funcionalidad con TypeScript.</a:t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 estar construida en Angular, la aplicación funciona como una Single-Page Application (SPA), permitiendo la navegación mediante rutas, sin necesidad de cargar nuevas páginas al visitar cada apartado del sistema.</a:t>
            </a:r>
            <a:endParaRPr sz="145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1" cy="483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y conclusiones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118075" y="86600"/>
            <a:ext cx="42351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Esta aplicación se desarrolló con el objetivo de proveer una manera sencilla, ágil y eficiente de optimizar la gestión del Gimnasio Municipal, otorgando a sus partes un sistema más centralizado y moderno para llevar a cabo sus responsabilidades y cumplir con sus necesidades, así aumentando la eficiencia y reduciendo los costos y las posibilidades de la pérdida irreversible de datos críticos.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118075" y="2694300"/>
            <a:ext cx="88302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 construcción de este proyecto requirió varias semanas de dedicación y esfuerzo, dado que implicó desarrollar una aplicación desde cero. Fue necesario simplificar el esquema de base de datos previamente diseñado, crear un back-end robusto que permitiera realizar las operaciones requeridas por los miembros del gimnasio, a la vez, diseñar un front-end funcional, intuitivo, moderno y visualmente sencillo, pero atractivo, para proveer una interfaz de usuario que permita de manera consistente y coherente hacer uso de las funciones del back-end. Todo este proceso nos resultó en una experiencia valiosa para el desarrollo de un sistema web funcional destinado a un cliente, y nos otorgó un conocimiento significativo sobre la creación de aplicaciones con un enfoque full-stack para la adaptación a un futuro entorno profesional.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75" y="152400"/>
            <a:ext cx="4628001" cy="247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el proyecto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finalidad de este proyecto es proveer un sistema de gestión para el área de boxeo del </a:t>
            </a:r>
            <a:r>
              <a:rPr b="1" lang="es"/>
              <a:t>Gimnasio Municipal de Concordia</a:t>
            </a:r>
            <a:r>
              <a:rPr lang="es"/>
              <a:t>, en la forma de </a:t>
            </a:r>
            <a:r>
              <a:rPr lang="es"/>
              <a:t>una aplicación web diseñada para permitir </a:t>
            </a:r>
            <a:r>
              <a:rPr lang="es"/>
              <a:t>que</a:t>
            </a:r>
            <a:r>
              <a:rPr lang="es"/>
              <a:t> administradores, profesores y alumnos consulten, creen, actualicen y eliminen información con respecto a los cursos, ejercicios y recursos del gimnasio de manera ágil y centralizada.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aplicación tiene como objetivo facilitar el acceso y la organización de información, </a:t>
            </a:r>
            <a:r>
              <a:rPr lang="es"/>
              <a:t>presentándola de manera clara e intuitiva, y</a:t>
            </a:r>
            <a:r>
              <a:rPr lang="es"/>
              <a:t> </a:t>
            </a:r>
            <a:r>
              <a:rPr lang="es"/>
              <a:t>proveyendo</a:t>
            </a:r>
            <a:r>
              <a:rPr lang="es"/>
              <a:t> la capacidad de gestionar datos desde cualquier lugar y en cualquier momento, mejorando la operatividad del </a:t>
            </a:r>
            <a:r>
              <a:rPr lang="es"/>
              <a:t>gimnasio</a:t>
            </a:r>
            <a:r>
              <a:rPr lang="es"/>
              <a:t>. El proyecto también otorga la capacidad de hacer copias de seguridad de manera fácil y rápida para evitar cualquier potencial pérdida o destrucción de datos.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46375"/>
            <a:ext cx="28080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460"/>
              <a:t>¡Muchas</a:t>
            </a:r>
            <a:r>
              <a:rPr b="1" lang="es" sz="2460"/>
              <a:t> gracias!</a:t>
            </a:r>
            <a:endParaRPr b="1" sz="2460"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838250"/>
            <a:ext cx="28080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Juan Ignacio Núñez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juaninun17@gmail.com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Camila Laureana Silva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silva.camila.laureana@gmail.com</a:t>
            </a:r>
            <a:endParaRPr sz="14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0"/>
            <a:ext cx="5719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utilizadas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29425" y="867575"/>
            <a:ext cx="4158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b="1"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TypeScript: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utilizó como el principal lenguaje de programación para la construcción del back-end y el front-end de la aplicación.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25" y="867571"/>
            <a:ext cx="400399" cy="40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25" y="2288675"/>
            <a:ext cx="400400" cy="4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3650" y="2285800"/>
            <a:ext cx="41580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1"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NestJS: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utilizó como el framework para la construcción del back-end.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838" y="3526377"/>
            <a:ext cx="359175" cy="4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4825" y="3526375"/>
            <a:ext cx="40872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1"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MySQL: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utilizó una base de datos SQL en phpMyAdmin para la gestión de datos de la aplicación.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2977" y="828802"/>
            <a:ext cx="449844" cy="4003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182975" y="828800"/>
            <a:ext cx="37662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b="1"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TypeORM: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utilizó como ORM para simplificar y agilizar las conexiones del back-end con la base de datos.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7691" y="2258978"/>
            <a:ext cx="400400" cy="43006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156275" y="2258975"/>
            <a:ext cx="37662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b="1"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Angular: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utilizó como framework para la construcción del front-end y su conexión con el back-end.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4600" y="3526375"/>
            <a:ext cx="226591" cy="4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207700" y="3526375"/>
            <a:ext cx="39363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b="1"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Apache:</a:t>
            </a: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Se utilizó para el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hosting del servidor para la aplicación web en una computadora personal.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del sistema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24625" y="151325"/>
            <a:ext cx="2631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categorías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50" y="670025"/>
            <a:ext cx="7453700" cy="27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113" y="3419049"/>
            <a:ext cx="2655769" cy="16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37" y="670025"/>
            <a:ext cx="8349725" cy="20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24625" y="151325"/>
            <a:ext cx="2631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cursos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950" y="2839650"/>
            <a:ext cx="3368092" cy="212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124625" y="151325"/>
            <a:ext cx="44475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ejercicios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387" y="590275"/>
            <a:ext cx="7099227" cy="27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238" y="3512925"/>
            <a:ext cx="4153525" cy="13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24625" y="151325"/>
            <a:ext cx="277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elementos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50" y="646625"/>
            <a:ext cx="6194100" cy="31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25" y="3859125"/>
            <a:ext cx="2743150" cy="1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24625" y="151325"/>
            <a:ext cx="4447500" cy="4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Gestión de rutinas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88" y="599000"/>
            <a:ext cx="5908224" cy="2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425" y="3730700"/>
            <a:ext cx="2775150" cy="12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