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6" r:id="rId3"/>
    <p:sldId id="267" r:id="rId4"/>
    <p:sldId id="268" r:id="rId5"/>
    <p:sldId id="269" r:id="rId6"/>
    <p:sldId id="270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09/10/30" id="{29245749-9F61-4D30-9C51-22457A5A3015}">
          <p14:sldIdLst>
            <p14:sldId id="259"/>
            <p14:sldId id="266"/>
            <p14:sldId id="267"/>
            <p14:sldId id="268"/>
            <p14:sldId id="269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3844" autoAdjust="0"/>
  </p:normalViewPr>
  <p:slideViewPr>
    <p:cSldViewPr snapToGrid="0">
      <p:cViewPr varScale="1">
        <p:scale>
          <a:sx n="108" d="100"/>
          <a:sy n="108" d="100"/>
        </p:scale>
        <p:origin x="840" y="108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</a:t>
            </a:r>
            <a:r>
              <a:rPr lang="zh-TW" altLang="en-US" dirty="0" smtClean="0"/>
              <a:t>：陳陽棋</a:t>
            </a:r>
            <a:endParaRPr lang="en-US" altLang="zh-TW" dirty="0"/>
          </a:p>
          <a:p>
            <a:pPr algn="l"/>
            <a:r>
              <a:rPr lang="zh-TW" altLang="en-US" dirty="0"/>
              <a:t>目前成員</a:t>
            </a:r>
            <a:r>
              <a:rPr lang="zh-TW" altLang="en-US" dirty="0" smtClean="0"/>
              <a:t>：陳陽棋</a:t>
            </a:r>
            <a:endParaRPr lang="en-US" altLang="zh-TW" dirty="0"/>
          </a:p>
          <a:p>
            <a:r>
              <a:rPr lang="zh-TW" altLang="en-US" dirty="0"/>
              <a:t>報告日期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110/04/24</a:t>
            </a:r>
            <a:endParaRPr lang="en-US" altLang="zh-TW" dirty="0"/>
          </a:p>
          <a:p>
            <a:pPr algn="l"/>
            <a:r>
              <a:rPr lang="zh-TW" altLang="en-US" dirty="0"/>
              <a:t>開始日期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110/04/24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</a:t>
            </a:r>
            <a:r>
              <a:rPr lang="en-US" altLang="zh-TW" dirty="0" smtClean="0"/>
              <a:t>marker(1/2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/>
              <a:t>先抓取</a:t>
            </a:r>
            <a:r>
              <a:rPr lang="en-US" altLang="zh-TW" sz="2400" dirty="0"/>
              <a:t>LBP</a:t>
            </a:r>
            <a:r>
              <a:rPr lang="zh-TW" altLang="en-US" sz="2400" dirty="0"/>
              <a:t>最下方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block</a:t>
            </a:r>
            <a:r>
              <a:rPr lang="zh-TW" altLang="en-US" sz="2400" dirty="0" smtClean="0"/>
              <a:t>，找出出現最多次</a:t>
            </a:r>
            <a:r>
              <a:rPr lang="en-US" altLang="zh-TW" sz="2400" dirty="0" smtClean="0"/>
              <a:t>LBP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block</a:t>
            </a:r>
            <a:r>
              <a:rPr lang="zh-TW" altLang="en-US" sz="2400" dirty="0" smtClean="0"/>
              <a:t>作為馬路的材質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4373"/>
            <a:ext cx="5043138" cy="253723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83" y="1704373"/>
            <a:ext cx="5030717" cy="253723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366548" y="4241604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搜尋上方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block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73511" y="4241604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找到出現最多次的</a:t>
            </a:r>
            <a:r>
              <a:rPr lang="en-US" altLang="zh-TW" dirty="0" smtClean="0"/>
              <a:t>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732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</a:t>
            </a:r>
            <a:r>
              <a:rPr lang="en-US" altLang="zh-TW" dirty="0" smtClean="0"/>
              <a:t>marker(2/2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 smtClean="0"/>
              <a:t>依照該馬路材質對整張圖片掃描，再次尋找相似的</a:t>
            </a:r>
            <a:r>
              <a:rPr lang="en-US" altLang="zh-TW" sz="2400" dirty="0" smtClean="0"/>
              <a:t>LBP</a:t>
            </a:r>
            <a:r>
              <a:rPr lang="zh-TW" altLang="en-US" sz="2400" dirty="0" smtClean="0"/>
              <a:t>，最後侵蝕一個</a:t>
            </a:r>
            <a:r>
              <a:rPr lang="en-US" altLang="zh-TW" sz="2400" dirty="0" smtClean="0"/>
              <a:t>block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完成馬路的自動</a:t>
            </a:r>
            <a:r>
              <a:rPr lang="en-US" altLang="zh-TW" sz="2400" dirty="0" smtClean="0"/>
              <a:t>marker</a:t>
            </a:r>
            <a:r>
              <a:rPr lang="zh-TW" altLang="en-US" sz="2400" dirty="0" smtClean="0"/>
              <a:t>。另外在最上方畫上天空的</a:t>
            </a:r>
            <a:r>
              <a:rPr lang="en-US" altLang="zh-TW" sz="2400" dirty="0" smtClean="0"/>
              <a:t>marker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359"/>
            <a:ext cx="4923408" cy="247392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838" y="2137424"/>
            <a:ext cx="5015962" cy="252979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950528" y="4605261"/>
            <a:ext cx="269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與馬路相似材質的</a:t>
            </a:r>
            <a:r>
              <a:rPr lang="en-US" altLang="zh-TW" dirty="0"/>
              <a:t>marker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70659" y="4605261"/>
            <a:ext cx="15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最終的</a:t>
            </a:r>
            <a:r>
              <a:rPr lang="en-US" altLang="zh-TW" dirty="0"/>
              <a:t>marker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5794159" y="3281384"/>
            <a:ext cx="505209" cy="241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9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watershed(1/2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 smtClean="0"/>
              <a:t>以</a:t>
            </a:r>
            <a:r>
              <a:rPr lang="en-US" altLang="zh-TW" sz="2400" dirty="0" err="1" smtClean="0"/>
              <a:t>sobel</a:t>
            </a:r>
            <a:r>
              <a:rPr lang="zh-TW" altLang="en-US" sz="2400" dirty="0" smtClean="0"/>
              <a:t>作為分水嶺的高低差，透過廣度優先搜尋法，</a:t>
            </a:r>
            <a:r>
              <a:rPr lang="zh-TW" altLang="en-US" sz="2400" dirty="0"/>
              <a:t>將</a:t>
            </a:r>
            <a:r>
              <a:rPr lang="en-US" altLang="zh-TW" sz="2400" dirty="0"/>
              <a:t>marker</a:t>
            </a:r>
            <a:r>
              <a:rPr lang="zh-TW" altLang="en-US" sz="2400" dirty="0"/>
              <a:t>向外擴散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774986" y="476730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Sobel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41" y="2379703"/>
            <a:ext cx="3801127" cy="23876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56" y="2415388"/>
            <a:ext cx="3433828" cy="23162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038" y="2415388"/>
            <a:ext cx="3455013" cy="231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watershed</a:t>
            </a:r>
            <a:r>
              <a:rPr lang="en-US" altLang="zh-TW" dirty="0" smtClean="0"/>
              <a:t>(2/2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 smtClean="0"/>
              <a:t>水位注到</a:t>
            </a:r>
            <a:r>
              <a:rPr lang="en-US" altLang="zh-TW" sz="2400" dirty="0" smtClean="0"/>
              <a:t>255</a:t>
            </a:r>
            <a:r>
              <a:rPr lang="zh-TW" altLang="en-US" sz="2400" dirty="0" smtClean="0"/>
              <a:t>後，將分水嶺標上顏色，完成馬路的抓取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0" y="1885951"/>
            <a:ext cx="10591060" cy="245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9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成果展示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81" y="1256512"/>
            <a:ext cx="8061664" cy="23916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881" y="3888234"/>
            <a:ext cx="8061664" cy="20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6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Q1:</a:t>
            </a:r>
            <a:r>
              <a:rPr lang="zh-TW" altLang="en-US" sz="2400" dirty="0" smtClean="0"/>
              <a:t>廣度優先搜尋法需要大量的運算時間，再加上分水嶺有</a:t>
            </a:r>
            <a:r>
              <a:rPr lang="en-US" altLang="zh-TW" sz="2400" dirty="0" smtClean="0"/>
              <a:t>256</a:t>
            </a:r>
            <a:r>
              <a:rPr lang="zh-TW" altLang="en-US" sz="2400" dirty="0" smtClean="0"/>
              <a:t>階，每跑一階馬路及天空都各要搜尋一次，執行時間非常久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Q2:</a:t>
            </a:r>
            <a:r>
              <a:rPr lang="zh-TW" altLang="en-US" sz="2400" dirty="0" smtClean="0"/>
              <a:t>天空的自動</a:t>
            </a:r>
            <a:r>
              <a:rPr lang="en-US" altLang="zh-TW" sz="2400" dirty="0" smtClean="0"/>
              <a:t>marker</a:t>
            </a:r>
            <a:r>
              <a:rPr lang="zh-TW" altLang="en-US" sz="2400" dirty="0" smtClean="0"/>
              <a:t>是直接在上方畫線，感覺不是一個好的做法，無法有效地對街景標上馬路以外的</a:t>
            </a:r>
            <a:r>
              <a:rPr lang="en-US" altLang="zh-TW" sz="2400" dirty="0" smtClean="0"/>
              <a:t>marker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</p:spTree>
    <p:extLst>
      <p:ext uri="{BB962C8B-B14F-4D97-AF65-F5344CB8AC3E}">
        <p14:creationId xmlns:p14="http://schemas.microsoft.com/office/powerpoint/2010/main" val="400148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57743</TotalTime>
  <Words>211</Words>
  <Application>Microsoft Office PowerPoint</Application>
  <PresentationFormat>寬螢幕</PresentationFormat>
  <Paragraphs>24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Times New Roman</vt:lpstr>
      <vt:lpstr>Office 佈景主題</vt:lpstr>
      <vt:lpstr> 專案進度報告</vt:lpstr>
      <vt:lpstr>自動marker(1/2)</vt:lpstr>
      <vt:lpstr>自動marker(2/2)</vt:lpstr>
      <vt:lpstr>watershed(1/2)</vt:lpstr>
      <vt:lpstr>watershed(2/2)</vt:lpstr>
      <vt:lpstr>成果展示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陽棋 陳</cp:lastModifiedBy>
  <cp:revision>1170</cp:revision>
  <dcterms:created xsi:type="dcterms:W3CDTF">2019-03-11T13:47:46Z</dcterms:created>
  <dcterms:modified xsi:type="dcterms:W3CDTF">2021-04-24T07:04:22Z</dcterms:modified>
</cp:coreProperties>
</file>