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9" r:id="rId2"/>
    <p:sldId id="266" r:id="rId3"/>
    <p:sldId id="267" r:id="rId4"/>
    <p:sldId id="26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09/10/30" id="{29245749-9F61-4D30-9C51-22457A5A3015}">
          <p14:sldIdLst>
            <p14:sldId id="259"/>
            <p14:sldId id="266"/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電子系三甲-廖彥翔" initials="電子系三甲-廖彥翔" lastIdx="1" clrIdx="0">
    <p:extLst>
      <p:ext uri="{19B8F6BF-5375-455C-9EA6-DF929625EA0E}">
        <p15:presenceInfo xmlns:p15="http://schemas.microsoft.com/office/powerpoint/2012/main" userId="電子系三甲-廖彥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FF"/>
    <a:srgbClr val="FF7373"/>
    <a:srgbClr val="FF66FF"/>
    <a:srgbClr val="A7CD8E"/>
    <a:srgbClr val="E5F5FF"/>
    <a:srgbClr val="FFFF99"/>
    <a:srgbClr val="FF8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93844" autoAdjust="0"/>
  </p:normalViewPr>
  <p:slideViewPr>
    <p:cSldViewPr snapToGrid="0">
      <p:cViewPr varScale="1">
        <p:scale>
          <a:sx n="108" d="100"/>
          <a:sy n="108" d="100"/>
        </p:scale>
        <p:origin x="840" y="108"/>
      </p:cViewPr>
      <p:guideLst/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2021/4/23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TW" sz="4000" b="0" dirty="0"/>
              <a:t/>
            </a:r>
            <a:br>
              <a:rPr lang="en-US" altLang="zh-TW" sz="4000" b="0" dirty="0"/>
            </a:br>
            <a:r>
              <a:rPr lang="zh-TW" altLang="en-US" sz="4800" dirty="0"/>
              <a:t>專案進度報告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</a:t>
            </a:r>
            <a:r>
              <a:rPr lang="zh-TW" altLang="en-US" dirty="0" smtClean="0"/>
              <a:t>：陳陽棋</a:t>
            </a:r>
            <a:endParaRPr lang="en-US" altLang="zh-TW" dirty="0"/>
          </a:p>
          <a:p>
            <a:pPr algn="l"/>
            <a:r>
              <a:rPr lang="zh-TW" altLang="en-US" dirty="0"/>
              <a:t>目前成員</a:t>
            </a:r>
            <a:r>
              <a:rPr lang="zh-TW" altLang="en-US" dirty="0" smtClean="0"/>
              <a:t>：陳陽棋</a:t>
            </a:r>
            <a:endParaRPr lang="en-US" altLang="zh-TW" dirty="0"/>
          </a:p>
          <a:p>
            <a:r>
              <a:rPr lang="zh-TW" altLang="en-US" dirty="0"/>
              <a:t>報告日期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110/04/23</a:t>
            </a:r>
            <a:endParaRPr lang="en-US" altLang="zh-TW" dirty="0"/>
          </a:p>
          <a:p>
            <a:pPr algn="l"/>
            <a:r>
              <a:rPr lang="zh-TW" altLang="en-US" dirty="0"/>
              <a:t>開始日期</a:t>
            </a:r>
            <a:r>
              <a:rPr lang="zh-TW" altLang="en-US" dirty="0" smtClean="0"/>
              <a:t>：</a:t>
            </a:r>
            <a:r>
              <a:rPr lang="en-US" altLang="zh-TW" smtClean="0"/>
              <a:t>110/04/22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需求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800" dirty="0" smtClean="0">
                <a:latin typeface="標楷體" panose="03000509000000000000" pitchFamily="65" charset="-120"/>
              </a:rPr>
              <a:t>功能</a:t>
            </a:r>
            <a:r>
              <a:rPr lang="en-US" altLang="zh-TW" sz="28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</a:rPr>
              <a:t>辨識馬路</a:t>
            </a:r>
            <a:r>
              <a:rPr lang="zh-TW" altLang="en-US" sz="2800" dirty="0" smtClean="0">
                <a:latin typeface="標楷體" panose="03000509000000000000" pitchFamily="65" charset="-120"/>
              </a:rPr>
              <a:t>破損</a:t>
            </a:r>
            <a:endParaRPr lang="en-US" altLang="zh-TW" sz="2800" dirty="0" smtClean="0">
              <a:latin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dirty="0" smtClean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標楷體" panose="03000509000000000000" pitchFamily="65" charset="-120"/>
              </a:rPr>
              <a:t>需求</a:t>
            </a:r>
            <a:r>
              <a:rPr lang="en-US" altLang="zh-TW" sz="2400" dirty="0" smtClean="0">
                <a:latin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標楷體" panose="03000509000000000000" pitchFamily="65" charset="-120"/>
              </a:rPr>
              <a:t>1.</a:t>
            </a:r>
            <a:r>
              <a:rPr lang="zh-TW" altLang="en-US" sz="2400" dirty="0" smtClean="0">
                <a:latin typeface="標楷體" panose="03000509000000000000" pitchFamily="65" charset="-120"/>
              </a:rPr>
              <a:t>馬路辨識</a:t>
            </a:r>
            <a:r>
              <a:rPr lang="en-US" altLang="zh-TW" sz="2400" dirty="0" smtClean="0">
                <a:latin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</a:rPr>
              <a:t>將馬路、白線、雙黃線等</a:t>
            </a:r>
            <a:r>
              <a:rPr lang="en-US" altLang="zh-TW" sz="2400" dirty="0" smtClean="0">
                <a:latin typeface="標楷體" panose="03000509000000000000" pitchFamily="65" charset="-120"/>
              </a:rPr>
              <a:t>…</a:t>
            </a:r>
            <a:r>
              <a:rPr lang="zh-TW" altLang="en-US" sz="2400" dirty="0" smtClean="0">
                <a:latin typeface="標楷體" panose="03000509000000000000" pitchFamily="65" charset="-120"/>
              </a:rPr>
              <a:t>與天空、街景或分隔島分割出來</a:t>
            </a:r>
            <a:r>
              <a:rPr lang="en-US" altLang="zh-TW" sz="2400" dirty="0" smtClean="0">
                <a:latin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endParaRPr lang="en-US" altLang="zh-TW" sz="2400" dirty="0" smtClean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標楷體" panose="03000509000000000000" pitchFamily="65" charset="-120"/>
              </a:rPr>
              <a:t>2.LBP(</a:t>
            </a:r>
            <a:r>
              <a:rPr lang="zh-TW" altLang="en-US" sz="2400" dirty="0" smtClean="0">
                <a:latin typeface="標楷體" panose="03000509000000000000" pitchFamily="65" charset="-120"/>
              </a:rPr>
              <a:t>透過材質的辨識將各個不同的材質，例如馬路、天空</a:t>
            </a:r>
            <a:r>
              <a:rPr lang="en-US" altLang="zh-TW" sz="2400" dirty="0" smtClean="0">
                <a:latin typeface="標楷體" panose="03000509000000000000" pitchFamily="65" charset="-120"/>
              </a:rPr>
              <a:t>…</a:t>
            </a:r>
            <a:r>
              <a:rPr lang="zh-TW" altLang="en-US" sz="2400" dirty="0" smtClean="0">
                <a:latin typeface="標楷體" panose="03000509000000000000" pitchFamily="65" charset="-120"/>
              </a:rPr>
              <a:t>畫上</a:t>
            </a:r>
            <a:r>
              <a:rPr lang="en-US" altLang="zh-TW" sz="2400" dirty="0" smtClean="0">
                <a:latin typeface="標楷體" panose="03000509000000000000" pitchFamily="65" charset="-120"/>
              </a:rPr>
              <a:t>marker)</a:t>
            </a:r>
          </a:p>
          <a:p>
            <a:pPr marL="0" indent="0">
              <a:buNone/>
            </a:pPr>
            <a:endParaRPr lang="en-US" altLang="zh-TW" sz="2400" dirty="0" smtClean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標楷體" panose="03000509000000000000" pitchFamily="65" charset="-120"/>
              </a:rPr>
              <a:t>3.watershed(</a:t>
            </a:r>
            <a:r>
              <a:rPr lang="zh-TW" altLang="en-US" sz="2400" dirty="0">
                <a:latin typeface="標楷體" panose="03000509000000000000" pitchFamily="65" charset="-120"/>
              </a:rPr>
              <a:t>將自動產生</a:t>
            </a:r>
            <a:r>
              <a:rPr lang="zh-TW" altLang="en-US" sz="2400" dirty="0" smtClean="0">
                <a:latin typeface="標楷體" panose="03000509000000000000" pitchFamily="65" charset="-120"/>
              </a:rPr>
              <a:t>的</a:t>
            </a:r>
            <a:r>
              <a:rPr lang="en-US" altLang="zh-TW" sz="2400" dirty="0" smtClean="0">
                <a:latin typeface="標楷體" panose="03000509000000000000" pitchFamily="65" charset="-120"/>
              </a:rPr>
              <a:t>marker</a:t>
            </a:r>
            <a:r>
              <a:rPr lang="zh-TW" altLang="en-US" sz="2400" dirty="0" smtClean="0">
                <a:latin typeface="標楷體" panose="03000509000000000000" pitchFamily="65" charset="-120"/>
              </a:rPr>
              <a:t>開始注水，分割出馬路</a:t>
            </a:r>
            <a:r>
              <a:rPr lang="en-US" altLang="zh-TW" sz="2400" dirty="0" smtClean="0">
                <a:latin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 smtClean="0"/>
              <a:t>4</a:t>
            </a:r>
            <a:r>
              <a:rPr lang="en-US" altLang="zh-TW" sz="2400" dirty="0">
                <a:latin typeface="標楷體" panose="03000509000000000000" pitchFamily="65" charset="-120"/>
              </a:rPr>
              <a:t>.</a:t>
            </a:r>
            <a:r>
              <a:rPr lang="en-US" altLang="zh-TW" sz="2400" dirty="0" smtClean="0"/>
              <a:t>sobel(</a:t>
            </a:r>
            <a:r>
              <a:rPr lang="zh-TW" altLang="en-US" sz="2400" dirty="0" smtClean="0"/>
              <a:t>將</a:t>
            </a:r>
            <a:r>
              <a:rPr lang="en-US" altLang="zh-TW" sz="2400" dirty="0" err="1" smtClean="0"/>
              <a:t>sobel</a:t>
            </a:r>
            <a:r>
              <a:rPr lang="zh-TW" altLang="en-US" sz="2400" dirty="0" smtClean="0"/>
              <a:t>的數值做為</a:t>
            </a:r>
            <a:r>
              <a:rPr lang="en-US" altLang="zh-TW" sz="2400" dirty="0" smtClean="0"/>
              <a:t>watershed</a:t>
            </a:r>
            <a:r>
              <a:rPr lang="zh-TW" altLang="en-US" sz="2400" dirty="0"/>
              <a:t>高與低的基準</a:t>
            </a:r>
            <a:r>
              <a:rPr lang="en-US" altLang="zh-TW" sz="2400" dirty="0" smtClean="0"/>
              <a:t>)</a:t>
            </a:r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5</a:t>
            </a:r>
            <a:r>
              <a:rPr lang="en-US" altLang="zh-TW" sz="2400" dirty="0" smtClean="0">
                <a:latin typeface="標楷體" panose="03000509000000000000" pitchFamily="65" charset="-120"/>
              </a:rPr>
              <a:t>.</a:t>
            </a:r>
            <a:r>
              <a:rPr lang="zh-TW" altLang="en-US" sz="2400" dirty="0" smtClean="0">
                <a:latin typeface="標楷體" panose="03000509000000000000" pitchFamily="65" charset="-120"/>
              </a:rPr>
              <a:t>破損區域標上</a:t>
            </a:r>
            <a:r>
              <a:rPr lang="en-US" altLang="zh-TW" sz="2400" dirty="0" smtClean="0">
                <a:latin typeface="標楷體" panose="03000509000000000000" pitchFamily="65" charset="-120"/>
              </a:rPr>
              <a:t>marker(</a:t>
            </a:r>
            <a:r>
              <a:rPr lang="zh-TW" altLang="en-US" sz="2400" dirty="0" smtClean="0">
                <a:latin typeface="標楷體" panose="03000509000000000000" pitchFamily="65" charset="-120"/>
              </a:rPr>
              <a:t>透過</a:t>
            </a:r>
            <a:r>
              <a:rPr lang="en-US" altLang="zh-TW" sz="2400" dirty="0" err="1" smtClean="0">
                <a:latin typeface="標楷體" panose="03000509000000000000" pitchFamily="65" charset="-120"/>
              </a:rPr>
              <a:t>sobel</a:t>
            </a:r>
            <a:r>
              <a:rPr lang="zh-TW" altLang="en-US" sz="2400" dirty="0" smtClean="0">
                <a:latin typeface="標楷體" panose="03000509000000000000" pitchFamily="65" charset="-120"/>
              </a:rPr>
              <a:t>，</a:t>
            </a:r>
            <a:r>
              <a:rPr lang="zh-TW" altLang="en-US" sz="2400" dirty="0">
                <a:latin typeface="標楷體" panose="03000509000000000000" pitchFamily="65" charset="-120"/>
              </a:rPr>
              <a:t>沿著破損</a:t>
            </a:r>
            <a:r>
              <a:rPr lang="zh-TW" altLang="en-US" sz="2400" dirty="0" smtClean="0">
                <a:latin typeface="標楷體" panose="03000509000000000000" pitchFamily="65" charset="-120"/>
              </a:rPr>
              <a:t>區域的邊緣將內部畫上</a:t>
            </a:r>
            <a:r>
              <a:rPr lang="en-US" altLang="zh-TW" sz="2400" dirty="0" smtClean="0">
                <a:latin typeface="標楷體" panose="03000509000000000000" pitchFamily="65" charset="-120"/>
              </a:rPr>
              <a:t>marker)</a:t>
            </a:r>
          </a:p>
          <a:p>
            <a:pPr marL="0" indent="0">
              <a:buNone/>
            </a:pPr>
            <a:endParaRPr lang="en-US" altLang="zh-TW" sz="2400" dirty="0" smtClean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標楷體" panose="03000509000000000000" pitchFamily="65" charset="-120"/>
              </a:rPr>
              <a:t>6.</a:t>
            </a:r>
            <a:r>
              <a:rPr lang="zh-TW" altLang="en-US" sz="2400" dirty="0">
                <a:latin typeface="標楷體" panose="03000509000000000000" pitchFamily="65" charset="-120"/>
              </a:rPr>
              <a:t>破損</a:t>
            </a:r>
            <a:r>
              <a:rPr lang="zh-TW" altLang="en-US" sz="2400" dirty="0" smtClean="0">
                <a:latin typeface="標楷體" panose="03000509000000000000" pitchFamily="65" charset="-120"/>
              </a:rPr>
              <a:t>區域</a:t>
            </a:r>
            <a:r>
              <a:rPr lang="zh-TW" altLang="en-US" sz="2400" dirty="0">
                <a:latin typeface="標楷體" panose="03000509000000000000" pitchFamily="65" charset="-120"/>
              </a:rPr>
              <a:t>注水</a:t>
            </a:r>
            <a:r>
              <a:rPr lang="en-US" altLang="zh-TW" sz="2400" dirty="0" smtClean="0">
                <a:latin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</a:rPr>
              <a:t>將破損區域的</a:t>
            </a:r>
            <a:r>
              <a:rPr lang="en-US" altLang="zh-TW" sz="2400" dirty="0" smtClean="0">
                <a:latin typeface="標楷體" panose="03000509000000000000" pitchFamily="65" charset="-120"/>
              </a:rPr>
              <a:t>marker</a:t>
            </a:r>
            <a:r>
              <a:rPr lang="zh-TW" altLang="en-US" sz="2400" dirty="0" smtClean="0">
                <a:latin typeface="標楷體" panose="03000509000000000000" pitchFamily="65" charset="-120"/>
              </a:rPr>
              <a:t>注水，抓出</a:t>
            </a:r>
            <a:r>
              <a:rPr lang="zh-TW" altLang="en-US" sz="2400" dirty="0">
                <a:latin typeface="標楷體" panose="03000509000000000000" pitchFamily="65" charset="-120"/>
              </a:rPr>
              <a:t>馬路</a:t>
            </a:r>
            <a:r>
              <a:rPr lang="zh-TW" altLang="en-US" sz="2400" dirty="0" smtClean="0">
                <a:latin typeface="標楷體" panose="03000509000000000000" pitchFamily="65" charset="-120"/>
              </a:rPr>
              <a:t>破損的區域</a:t>
            </a:r>
            <a:r>
              <a:rPr lang="en-US" altLang="zh-TW" sz="2400" dirty="0" smtClean="0">
                <a:latin typeface="標楷體" panose="03000509000000000000" pitchFamily="65" charset="-120"/>
              </a:rPr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73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495" y="1229603"/>
            <a:ext cx="9225009" cy="498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0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995766"/>
            <a:ext cx="11677650" cy="307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1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57892</TotalTime>
  <Words>149</Words>
  <Application>Microsoft Office PowerPoint</Application>
  <PresentationFormat>寬螢幕</PresentationFormat>
  <Paragraphs>23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標楷體</vt:lpstr>
      <vt:lpstr>Arial</vt:lpstr>
      <vt:lpstr>Calibri</vt:lpstr>
      <vt:lpstr>Times New Roman</vt:lpstr>
      <vt:lpstr>Office 佈景主題</vt:lpstr>
      <vt:lpstr> 專案進度報告</vt:lpstr>
      <vt:lpstr>需求</vt:lpstr>
      <vt:lpstr>分析</vt:lpstr>
      <vt:lpstr>設計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光流影像處理</dc:title>
  <dc:creator>User</dc:creator>
  <cp:lastModifiedBy>陽棋 陳</cp:lastModifiedBy>
  <cp:revision>1176</cp:revision>
  <dcterms:created xsi:type="dcterms:W3CDTF">2019-03-11T13:47:46Z</dcterms:created>
  <dcterms:modified xsi:type="dcterms:W3CDTF">2021-04-23T16:06:19Z</dcterms:modified>
</cp:coreProperties>
</file>