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566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2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8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2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90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49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53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4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8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0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42F4-4CD2-4147-A811-CA68D4E79E93}" type="datetimeFigureOut">
              <a:rPr lang="ko-KR" altLang="en-US" smtClean="0"/>
              <a:t>2019-03-12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046B-24E4-43B3-8B8B-376BCA2C5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50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77334"/>
            <a:ext cx="6741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/>
              <a:t>카바페넴</a:t>
            </a:r>
            <a:r>
              <a:rPr lang="ko-KR" altLang="en-US" sz="2000" b="1" dirty="0" smtClean="0"/>
              <a:t> 분해효소 유전자검사 인터페이스 관련 사항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27735" y="3309682"/>
            <a:ext cx="29136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 smtClean="0"/>
              <a:t>5</a:t>
            </a:r>
            <a:r>
              <a:rPr lang="ko-KR" altLang="en-US" sz="1300" b="1" dirty="0" smtClean="0"/>
              <a:t>개 항목에 대하여 인터페이스 실시</a:t>
            </a:r>
            <a:endParaRPr lang="ko-KR" altLang="en-US" sz="13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1062236"/>
            <a:ext cx="35337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중괄호 5"/>
          <p:cNvSpPr/>
          <p:nvPr/>
        </p:nvSpPr>
        <p:spPr>
          <a:xfrm>
            <a:off x="1844824" y="3059832"/>
            <a:ext cx="2021607" cy="86409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624" y="683568"/>
            <a:ext cx="4392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1. </a:t>
            </a:r>
            <a:r>
              <a:rPr lang="ko-KR" altLang="en-US" sz="1500" b="1" dirty="0" smtClean="0"/>
              <a:t>검사코드 관련 사항</a:t>
            </a:r>
            <a:endParaRPr lang="ko-KR" altLang="en-US" sz="1500" b="1" dirty="0"/>
          </a:p>
        </p:txBody>
      </p:sp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" y="4860032"/>
            <a:ext cx="544380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624" y="4425806"/>
            <a:ext cx="4392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/>
              <a:t>2. </a:t>
            </a:r>
            <a:r>
              <a:rPr lang="ko-KR" altLang="en-US" sz="1500" b="1" dirty="0" smtClean="0"/>
              <a:t>장비화면</a:t>
            </a:r>
            <a:endParaRPr lang="ko-KR" altLang="en-US" sz="1500" b="1" dirty="0"/>
          </a:p>
        </p:txBody>
      </p:sp>
      <p:sp>
        <p:nvSpPr>
          <p:cNvPr id="12" name="오른쪽 중괄호 11"/>
          <p:cNvSpPr/>
          <p:nvPr/>
        </p:nvSpPr>
        <p:spPr>
          <a:xfrm>
            <a:off x="3429000" y="5940152"/>
            <a:ext cx="2021607" cy="50405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17232" y="5292080"/>
            <a:ext cx="15734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장비 결과 화면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2. NOT DETECTION</a:t>
            </a:r>
            <a:r>
              <a:rPr lang="ko-KR" altLang="en-US" sz="1300" b="1" dirty="0" smtClean="0"/>
              <a:t>은 </a:t>
            </a:r>
            <a:r>
              <a:rPr lang="en-US" altLang="ko-KR" sz="1300" b="1" dirty="0" smtClean="0"/>
              <a:t>Negative</a:t>
            </a:r>
            <a:r>
              <a:rPr lang="ko-KR" altLang="en-US" sz="1300" b="1" dirty="0" smtClean="0"/>
              <a:t>로 전송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3. DETECTION</a:t>
            </a:r>
            <a:r>
              <a:rPr lang="ko-KR" altLang="en-US" sz="1300" b="1" dirty="0" smtClean="0"/>
              <a:t>은 </a:t>
            </a:r>
            <a:r>
              <a:rPr lang="en-US" altLang="ko-KR" sz="1300" b="1" dirty="0" smtClean="0"/>
              <a:t>Positive</a:t>
            </a:r>
            <a:r>
              <a:rPr lang="ko-KR" altLang="en-US" sz="1300" b="1" dirty="0" smtClean="0"/>
              <a:t>로 전송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01140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24" y="179512"/>
            <a:ext cx="4392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3</a:t>
            </a:r>
            <a:r>
              <a:rPr lang="en-US" altLang="ko-KR" sz="1500" b="1" dirty="0" smtClean="0"/>
              <a:t>. </a:t>
            </a:r>
            <a:r>
              <a:rPr lang="ko-KR" altLang="en-US" sz="1500" b="1" dirty="0" smtClean="0"/>
              <a:t>장비화면</a:t>
            </a:r>
            <a:endParaRPr lang="ko-KR" altLang="en-US" sz="1500" b="1" dirty="0"/>
          </a:p>
        </p:txBody>
      </p:sp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7" y="611559"/>
            <a:ext cx="5852447" cy="384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492896" y="1403648"/>
            <a:ext cx="1512168" cy="10081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781880" y="2411760"/>
            <a:ext cx="0" cy="237626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56" y="4788024"/>
            <a:ext cx="5852447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12857" y="6012160"/>
            <a:ext cx="585244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/>
              <a:t>1. </a:t>
            </a:r>
            <a:r>
              <a:rPr lang="ko-KR" altLang="en-US" sz="1300" b="1" dirty="0" smtClean="0"/>
              <a:t>장비 결과 화면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2. </a:t>
            </a:r>
            <a:r>
              <a:rPr lang="ko-KR" altLang="en-US" sz="1300" b="1" dirty="0" smtClean="0"/>
              <a:t>위의 화면 표에 있는 수치이면 </a:t>
            </a:r>
            <a:r>
              <a:rPr lang="en-US" altLang="ko-KR" sz="1300" b="1" dirty="0" smtClean="0"/>
              <a:t>Positive </a:t>
            </a:r>
            <a:r>
              <a:rPr lang="ko-KR" altLang="en-US" sz="1300" b="1" dirty="0" smtClean="0"/>
              <a:t>전송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3. </a:t>
            </a:r>
            <a:r>
              <a:rPr lang="ko-KR" altLang="en-US" sz="1300" b="1" dirty="0" smtClean="0"/>
              <a:t>위의 화면 표에서 벗어난 수치이면 </a:t>
            </a:r>
            <a:r>
              <a:rPr lang="en-US" altLang="ko-KR" sz="1300" b="1" dirty="0" smtClean="0"/>
              <a:t>Negative </a:t>
            </a:r>
            <a:r>
              <a:rPr lang="ko-KR" altLang="en-US" sz="1300" b="1" dirty="0" smtClean="0"/>
              <a:t>전송</a:t>
            </a:r>
            <a:endParaRPr lang="en-US" altLang="ko-KR" sz="1300" b="1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4. </a:t>
            </a:r>
            <a:r>
              <a:rPr lang="ko-KR" altLang="en-US" sz="1300" b="1" dirty="0" smtClean="0"/>
              <a:t>예시</a:t>
            </a:r>
            <a:r>
              <a:rPr lang="en-US" altLang="ko-KR" sz="1300" b="1" dirty="0" smtClean="0"/>
              <a:t>&gt; KPC</a:t>
            </a:r>
            <a:r>
              <a:rPr lang="ko-KR" altLang="en-US" sz="1300" b="1" dirty="0" smtClean="0"/>
              <a:t>결과가 </a:t>
            </a:r>
            <a:r>
              <a:rPr lang="en-US" altLang="ko-KR" sz="1300" b="1" dirty="0" smtClean="0"/>
              <a:t>38.5</a:t>
            </a:r>
            <a:r>
              <a:rPr lang="ko-KR" altLang="en-US" sz="1300" b="1" dirty="0" smtClean="0"/>
              <a:t>이면 </a:t>
            </a:r>
            <a:r>
              <a:rPr lang="en-US" altLang="ko-KR" sz="1300" b="1" dirty="0" smtClean="0"/>
              <a:t>Negative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/>
              <a:t>5. </a:t>
            </a:r>
            <a:r>
              <a:rPr lang="ko-KR" altLang="en-US" sz="1300" b="1" dirty="0" smtClean="0"/>
              <a:t>확인검사 중</a:t>
            </a:r>
            <a:r>
              <a:rPr lang="en-US" altLang="ko-KR" sz="1300" b="1" dirty="0" smtClean="0"/>
              <a:t>: KPC, NDM, VIM, OXA-48, IMP-1 </a:t>
            </a:r>
            <a:r>
              <a:rPr lang="ko-KR" altLang="en-US" sz="1300" b="1" dirty="0" smtClean="0"/>
              <a:t>모두 </a:t>
            </a:r>
            <a:r>
              <a:rPr lang="en-US" altLang="ko-KR" sz="1300" b="1" dirty="0" smtClean="0"/>
              <a:t>NOT DETECTION</a:t>
            </a:r>
            <a:r>
              <a:rPr lang="ko-KR" altLang="en-US" sz="1300" b="1" dirty="0" smtClean="0"/>
              <a:t>으로 측정되고 </a:t>
            </a:r>
            <a:r>
              <a:rPr lang="en-US" altLang="ko-KR" sz="1300" b="1" dirty="0" smtClean="0"/>
              <a:t>SPC</a:t>
            </a:r>
            <a:r>
              <a:rPr lang="ko-KR" altLang="en-US" sz="1300" b="1" dirty="0" smtClean="0"/>
              <a:t>의 결과도 </a:t>
            </a:r>
            <a:r>
              <a:rPr lang="en-US" altLang="ko-KR" sz="1300" b="1" dirty="0" smtClean="0"/>
              <a:t>NOT DETECTION</a:t>
            </a:r>
            <a:r>
              <a:rPr lang="ko-KR" altLang="en-US" sz="1300" b="1" dirty="0" smtClean="0"/>
              <a:t>으로 측정될 경우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14027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</Words>
  <Application>Microsoft Office PowerPoint</Application>
  <PresentationFormat>화면 슬라이드 쇼(4:3)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2019-03-12T07:12:52Z</dcterms:created>
  <dcterms:modified xsi:type="dcterms:W3CDTF">2019-03-12T08:11:34Z</dcterms:modified>
</cp:coreProperties>
</file>