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5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3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F70D-D5D7-47BA-941F-0CE2D86E65A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E691-F331-47B2-A923-DF0CEE27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7" y="1267891"/>
            <a:ext cx="7928795" cy="518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52857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Xpert</a:t>
            </a:r>
            <a:r>
              <a:rPr lang="en-US" altLang="ko-KR" b="1" dirty="0"/>
              <a:t> Xpress SARS_CoV-2</a:t>
            </a:r>
            <a:r>
              <a:rPr lang="ko-KR" altLang="en-US" b="1" dirty="0" smtClean="0"/>
              <a:t> 인터페이스 관련 사항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2204864"/>
            <a:ext cx="266429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79913" y="4653136"/>
            <a:ext cx="1836103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8538" y="827420"/>
            <a:ext cx="540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결과 </a:t>
            </a:r>
            <a:r>
              <a:rPr lang="en-US" altLang="ko-KR" sz="1300" b="1" dirty="0" smtClean="0"/>
              <a:t>OCS </a:t>
            </a:r>
            <a:r>
              <a:rPr lang="ko-KR" altLang="en-US" sz="1300" b="1" dirty="0" smtClean="0"/>
              <a:t>화면</a:t>
            </a:r>
            <a:endParaRPr lang="ko-KR" altLang="en-US" sz="13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883997"/>
            <a:ext cx="345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+mn-ea"/>
              </a:rPr>
              <a:t>* </a:t>
            </a:r>
            <a:r>
              <a:rPr lang="ko-KR" altLang="en-US" sz="1300" b="1" dirty="0" smtClean="0">
                <a:latin typeface="+mn-ea"/>
              </a:rPr>
              <a:t>실시업체</a:t>
            </a:r>
            <a:r>
              <a:rPr lang="en-US" altLang="ko-KR" sz="1300" b="1" dirty="0" smtClean="0">
                <a:latin typeface="+mn-ea"/>
              </a:rPr>
              <a:t>: </a:t>
            </a:r>
            <a:r>
              <a:rPr lang="ko-KR" altLang="en-US" sz="1300" b="1" dirty="0" err="1" smtClean="0">
                <a:latin typeface="+mn-ea"/>
              </a:rPr>
              <a:t>산소프트</a:t>
            </a:r>
            <a:endParaRPr lang="ko-KR" altLang="en-US" sz="13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52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74436" y="618649"/>
            <a:ext cx="8280400" cy="504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1pPr>
            <a:lvl2pPr marL="7429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2pPr>
            <a:lvl3pPr marL="11430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3pPr>
            <a:lvl4pPr marL="16002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4pPr>
            <a:lvl5pPr marL="20574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사용장비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: Cepheid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ea typeface="+mn-ea"/>
              </a:rPr>
              <a:t>GeneXpert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병원장비코드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M07)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검사코드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LZ35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-19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응급용 선별 검사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그룹코드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LZ35A N2 gene (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하위코드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2.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LZ35B E gene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하위코드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장비 측정단위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숫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(Ct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값이 숫자로 표시됨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환자검사결과 보고단위 및 표시형식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보고단위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문자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2.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표시형식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: Negative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 Positive,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확인검사 중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3. Negative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보고되는 경우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  - 0.0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로 측정되는 경우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4. Positive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보고되는 경우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  -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결과값이 숫자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45)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로 측정되는 경우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5.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확인검사 중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  -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세 개의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타겟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 N2, SPC 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모두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0.0 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으로 측정될 경우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540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2. </a:t>
            </a:r>
            <a:r>
              <a:rPr lang="ko-KR" altLang="en-US" sz="1300" b="1" dirty="0" smtClean="0"/>
              <a:t>관련 사항</a:t>
            </a:r>
            <a:endParaRPr lang="ko-KR" altLang="en-US" sz="1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3333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5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74436" y="44624"/>
            <a:ext cx="8280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1pPr>
            <a:lvl2pPr marL="7429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2pPr>
            <a:lvl3pPr marL="11430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3pPr>
            <a:lvl4pPr marL="16002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4pPr>
            <a:lvl5pPr marL="20574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환자검사결과 보고단위 및 표시형식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40617"/>
              </p:ext>
            </p:extLst>
          </p:nvPr>
        </p:nvGraphicFramePr>
        <p:xfrm>
          <a:off x="755576" y="3499472"/>
          <a:ext cx="5760000" cy="1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검사명칭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장비결과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OCS </a:t>
                      </a:r>
                      <a:r>
                        <a:rPr lang="ko-KR" altLang="en-US" sz="1000" dirty="0" smtClean="0"/>
                        <a:t>전송결과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SARS-CoV-2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 gene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LZ35A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N2 gene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25994"/>
              </p:ext>
            </p:extLst>
          </p:nvPr>
        </p:nvGraphicFramePr>
        <p:xfrm>
          <a:off x="755576" y="4939632"/>
          <a:ext cx="5760000" cy="1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검사명칭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장비결과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OCS </a:t>
                      </a:r>
                      <a:r>
                        <a:rPr lang="ko-KR" altLang="en-US" sz="1000" dirty="0" smtClean="0"/>
                        <a:t>전송결과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SARS-CoV-2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 gene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Negative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LZ35A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N2 gene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836712"/>
            <a:ext cx="5832648" cy="2417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74436" y="273422"/>
            <a:ext cx="8280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1pPr>
            <a:lvl2pPr marL="742950" indent="-28575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2pPr>
            <a:lvl3pPr marL="11430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3pPr>
            <a:lvl4pPr marL="16002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4pPr>
            <a:lvl5pPr marL="2057400" indent="-228600" eaLnBrk="0" hangingPunct="0"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CC00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환자검사결과 보고단위 및 표시형식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17732"/>
              </p:ext>
            </p:extLst>
          </p:nvPr>
        </p:nvGraphicFramePr>
        <p:xfrm>
          <a:off x="755576" y="1124744"/>
          <a:ext cx="5760000" cy="1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검사명칭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장비결과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OCS </a:t>
                      </a:r>
                      <a:r>
                        <a:rPr lang="ko-KR" altLang="en-US" sz="1000" dirty="0" smtClean="0"/>
                        <a:t>전송결과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SARS-CoV-2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Equivocal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 gene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Positive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LZ35A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N2 gene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Negative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40772"/>
              </p:ext>
            </p:extLst>
          </p:nvPr>
        </p:nvGraphicFramePr>
        <p:xfrm>
          <a:off x="755576" y="2636912"/>
          <a:ext cx="5760000" cy="1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검사명칭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장비결과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OCS </a:t>
                      </a:r>
                      <a:r>
                        <a:rPr lang="ko-KR" altLang="en-US" sz="1000" dirty="0" smtClean="0"/>
                        <a:t>전송결과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SARS-CoV-2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확인 검사 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 gene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Negative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LZ35A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N2 gene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Negative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540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3. </a:t>
            </a:r>
            <a:r>
              <a:rPr lang="ko-KR" altLang="en-US" sz="1300" b="1" dirty="0" smtClean="0"/>
              <a:t>검사방법 연결</a:t>
            </a:r>
            <a:endParaRPr lang="ko-KR" altLang="en-US" sz="13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8" y="625045"/>
            <a:ext cx="7383755" cy="48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72765" y="4032351"/>
            <a:ext cx="176409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27984" y="3600303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4306" y="3254787"/>
            <a:ext cx="474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결과 전송 시 검사방법에 아래와 같은 문구가 자동 전송될 수 있도록 요청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0743" y="5589240"/>
            <a:ext cx="83397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현재 사용하고 있는</a:t>
            </a:r>
            <a:endParaRPr lang="en-US" altLang="ko-KR" sz="10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latin typeface="+mn-ea"/>
              </a:rPr>
              <a:t>C5957 </a:t>
            </a:r>
            <a:r>
              <a:rPr lang="ko-KR" altLang="en-US" sz="1000" b="1" dirty="0">
                <a:latin typeface="+mn-ea"/>
              </a:rPr>
              <a:t>결핵균 및 </a:t>
            </a:r>
            <a:r>
              <a:rPr lang="ko-KR" altLang="en-US" sz="1000" b="1" dirty="0" err="1">
                <a:latin typeface="+mn-ea"/>
              </a:rPr>
              <a:t>리팜핀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내성검사</a:t>
            </a:r>
            <a:endParaRPr lang="en-US" altLang="ko-KR" sz="10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CZ999 Clostridium difficile </a:t>
            </a:r>
            <a:r>
              <a:rPr lang="en-US" altLang="ko-KR" sz="1000" b="1" dirty="0" smtClean="0">
                <a:latin typeface="+mn-ea"/>
              </a:rPr>
              <a:t>PCR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latin typeface="+mn-ea"/>
              </a:rPr>
              <a:t> D6851 </a:t>
            </a:r>
            <a:r>
              <a:rPr lang="ko-KR" altLang="en-US" sz="1000" b="1" dirty="0" err="1" smtClean="0">
                <a:latin typeface="+mn-ea"/>
              </a:rPr>
              <a:t>카바페넴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분해효소 </a:t>
            </a:r>
            <a:r>
              <a:rPr lang="ko-KR" altLang="en-US" sz="1000" b="1" dirty="0" smtClean="0">
                <a:latin typeface="+mn-ea"/>
              </a:rPr>
              <a:t>유전자검사 </a:t>
            </a:r>
            <a:endParaRPr lang="en-US" altLang="ko-KR" sz="10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결과 전송 시에도 </a:t>
            </a:r>
            <a:r>
              <a:rPr lang="en-US" altLang="ko-KR" sz="1000" b="1" dirty="0" smtClean="0">
                <a:latin typeface="+mn-ea"/>
              </a:rPr>
              <a:t>“</a:t>
            </a:r>
            <a:r>
              <a:rPr lang="ko-KR" altLang="en-US" sz="1000" b="1" dirty="0" smtClean="0">
                <a:latin typeface="+mn-ea"/>
              </a:rPr>
              <a:t>검사방법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실시간 중합효소연쇄반응법</a:t>
            </a:r>
            <a:r>
              <a:rPr lang="en-US" altLang="ko-KR" sz="1000" b="1" dirty="0" smtClean="0">
                <a:latin typeface="+mn-ea"/>
              </a:rPr>
              <a:t>(Real-time PCR)” </a:t>
            </a:r>
            <a:r>
              <a:rPr lang="ko-KR" altLang="en-US" sz="1000" b="1" dirty="0" smtClean="0">
                <a:latin typeface="+mn-ea"/>
              </a:rPr>
              <a:t>연결될 수 있도록 요청함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294</Words>
  <Application>Microsoft Office PowerPoint</Application>
  <PresentationFormat>화면 슬라이드 쇼(4:3)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cp:lastPrinted>2020-09-28T01:17:01Z</cp:lastPrinted>
  <dcterms:created xsi:type="dcterms:W3CDTF">2020-02-09T01:43:50Z</dcterms:created>
  <dcterms:modified xsi:type="dcterms:W3CDTF">2020-09-28T08:11:52Z</dcterms:modified>
</cp:coreProperties>
</file>