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9E108-AF12-4A26-9A6C-12874B35B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7CD0DB-0A2C-4CF8-A962-EF1361CE9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D86D8-AEB2-48C1-8E0D-D80D8A86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307-09DD-4EAB-8DBC-82964D27CBC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9EE0C-20A6-424F-AFBB-6FDB24E6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F5B20-5282-4C32-B10E-A8C9C694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96BD-B627-4043-B719-879F46B9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FFDA1-31ED-4559-B853-21C45572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CB325-55F4-44FC-8D62-5B4836A12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982B9-7987-4017-96B8-06CD35CC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307-09DD-4EAB-8DBC-82964D27CBC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9C654-0A7B-4F8F-8D90-B1386650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21BA5-5EAC-4007-AD12-64B2DD63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96BD-B627-4043-B719-879F46B9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B19D65-0BA3-42F8-B2DD-A5ECAE7A1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848465-70C9-4EDA-8D84-89E88C751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22FB2-30EF-4912-BBF4-55399A16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307-09DD-4EAB-8DBC-82964D27CBC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C6725-6823-4E94-ADC0-E03169CF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59BD1-B667-412A-A38D-5B8BB165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96BD-B627-4043-B719-879F46B9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A4B45-BEA2-48A0-938F-29C6429A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500C3-43A9-4F76-91C4-58938BF5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D59C2-8D98-476F-9EB3-C70089C7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307-09DD-4EAB-8DBC-82964D27CBC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3E9D1-85A4-4AF0-A174-BEAA835C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2D3A1-D517-43A2-84C5-68F3F424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96BD-B627-4043-B719-879F46B9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4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C934-B2C1-432C-B36D-5A779C21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0A096-3218-461E-B02F-1E76CD75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85819-CAC1-488B-A9E2-5E2ED49A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307-09DD-4EAB-8DBC-82964D27CBC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55847-7507-4D2D-9AFD-DFEDFBB8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A1FED-77A1-4607-B17F-C015B4C3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96BD-B627-4043-B719-879F46B9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0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3FA16-382F-4372-B76E-F668022C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227B7-E676-44DE-B3A9-74599535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83BCE1-3E98-49D1-8B38-2D4287446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B501A-A744-4F2A-9AF9-A56530FE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307-09DD-4EAB-8DBC-82964D27CBC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5FA41-46A7-444D-8131-8B0915D4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BADCE-13B9-430E-8D50-13A5F9A3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96BD-B627-4043-B719-879F46B9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0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C8A9D-A5BE-4C60-BF9D-C331F81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3D137-4F3E-4B47-9BB7-9D21B6A7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463C0-05D7-45F4-B42F-3EBE00C14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AEA986-AB3B-465A-849B-37BC859B2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D1ED8E-9143-4438-ACDE-81CC78C61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30D85-A8C2-4125-B8E2-F2887D09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307-09DD-4EAB-8DBC-82964D27CBC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E29471-B5DE-4A4A-BB41-DBE88C62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26A51F-1756-4785-BD2C-E13427D5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96BD-B627-4043-B719-879F46B9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8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A3E70-1DA9-4FB9-B2BA-D1C9FABA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979929-6AD3-4BB0-B697-7011BD2B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307-09DD-4EAB-8DBC-82964D27CBC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BD5C36-F3E8-49B2-B324-27414D32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BE99F-FEF6-4482-A8F5-3111CE5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96BD-B627-4043-B719-879F46B9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DCE6D-EA44-4B4E-B196-07188EFB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307-09DD-4EAB-8DBC-82964D27CBC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7FDE93-5B59-4A97-A62F-F826D164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853BD-AD17-42DB-BC2E-DE058C87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96BD-B627-4043-B719-879F46B9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40F3C-1B36-413F-98A9-02DBFF36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1473C-F014-4315-B98B-EEAE6F29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0AF76E-10D8-443F-BDFD-CE0E6CB35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B0127-AAA8-4B66-865D-B89DD935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307-09DD-4EAB-8DBC-82964D27CBC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33066-46FB-4948-8B97-5C01D6DF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16CCA-3DB4-495C-9BD2-A585F8C2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96BD-B627-4043-B719-879F46B9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8EF86-C53F-4216-A83D-9962675B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82BA67-BDE2-481B-AC5D-53AE10861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C337D7-8E19-4C99-876C-ED9BB77FA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D75A5-7125-4315-B506-CFCB79F4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307-09DD-4EAB-8DBC-82964D27CBC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05629-62D7-4D7E-B15B-B69777B8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5D199-EF84-4428-9C73-C0D7693C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96BD-B627-4043-B719-879F46B9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0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57A388-42EB-468A-B3B7-66838642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F0DB8-9A29-4A43-BA0B-5E4BD09BE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E07E7-B2E6-4EA0-BB90-B6396667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7307-09DD-4EAB-8DBC-82964D27CBC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712F6-F168-48ED-A2AB-E356E1CBC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96951-93BF-4AFD-89C3-7C1C66CAE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96BD-B627-4043-B719-879F46B9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9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6CC57-F087-4A5E-BC55-ED793968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17" y="388663"/>
            <a:ext cx="10039350" cy="4819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3CC225-D7A8-426B-A5F5-F6509AF6F884}"/>
              </a:ext>
            </a:extLst>
          </p:cNvPr>
          <p:cNvSpPr txBox="1"/>
          <p:nvPr/>
        </p:nvSpPr>
        <p:spPr>
          <a:xfrm>
            <a:off x="861391" y="5221353"/>
            <a:ext cx="6970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처음 화면은  왼쪽 관측소와 관측시간의 최근자료를 </a:t>
            </a:r>
            <a:r>
              <a:rPr lang="en-US" altLang="ko-KR" sz="1000" dirty="0"/>
              <a:t>Display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28600" indent="-228600">
              <a:buAutoNum type="arabicPeriod" startAt="2"/>
            </a:pPr>
            <a:r>
              <a:rPr lang="ko-KR" altLang="en-US" sz="1000" dirty="0" err="1"/>
              <a:t>관측소하나를</a:t>
            </a:r>
            <a:r>
              <a:rPr lang="ko-KR" altLang="en-US" sz="1000" dirty="0"/>
              <a:t> 선택하면 오른쪽 상단에 기본 </a:t>
            </a:r>
            <a:r>
              <a:rPr lang="en-US" altLang="ko-KR" sz="1000" dirty="0"/>
              <a:t>10</a:t>
            </a:r>
            <a:r>
              <a:rPr lang="ko-KR" altLang="en-US" sz="1000" dirty="0"/>
              <a:t>개를 보여준다</a:t>
            </a:r>
            <a:r>
              <a:rPr lang="en-US" altLang="ko-KR" sz="1000" dirty="0"/>
              <a:t>(</a:t>
            </a:r>
            <a:r>
              <a:rPr lang="ko-KR" altLang="en-US" sz="1000" dirty="0"/>
              <a:t>관측소 명만 조회조건에 보이게 한다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오른쪽 아래 화면도 선택된 관측소의 자료를 </a:t>
            </a:r>
            <a:r>
              <a:rPr lang="en-US" altLang="ko-KR" sz="1000" dirty="0"/>
              <a:t>10</a:t>
            </a:r>
            <a:r>
              <a:rPr lang="ko-KR" altLang="en-US" sz="1000" dirty="0"/>
              <a:t>개를 보여준다</a:t>
            </a: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오른쪽 위화면에 조회 조건을 입력 후  </a:t>
            </a:r>
            <a:r>
              <a:rPr lang="ko-KR" altLang="en-US" sz="1000" dirty="0" err="1"/>
              <a:t>조회버턴을</a:t>
            </a:r>
            <a:r>
              <a:rPr lang="ko-KR" altLang="en-US" sz="1000" dirty="0"/>
              <a:t> 클릭하면 조건에 맞게 </a:t>
            </a:r>
            <a:r>
              <a:rPr lang="en-US" altLang="ko-KR" sz="1000" dirty="0"/>
              <a:t>Display </a:t>
            </a:r>
            <a:r>
              <a:rPr lang="ko-KR" altLang="en-US" sz="1000" dirty="0"/>
              <a:t>한다</a:t>
            </a:r>
            <a:r>
              <a:rPr lang="en-US" altLang="ko-KR" sz="1000" dirty="0"/>
              <a:t>(</a:t>
            </a:r>
            <a:r>
              <a:rPr lang="ko-KR" altLang="en-US" sz="1000" dirty="0"/>
              <a:t>출력건수는 무시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왼쪽 하단 자동갱신이 체크 되어 있으면 조건에 맞게 화면을 </a:t>
            </a:r>
            <a:r>
              <a:rPr lang="en-US" altLang="ko-KR" sz="1000" dirty="0"/>
              <a:t>Update </a:t>
            </a:r>
            <a:r>
              <a:rPr lang="ko-KR" altLang="en-US" sz="1000" dirty="0"/>
              <a:t>한다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 err="1"/>
              <a:t>조회버턴을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클릭시점으로 다시 조회되게 한다</a:t>
            </a:r>
            <a:endParaRPr lang="en-US" altLang="ko-KR" sz="1000" dirty="0"/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오른쪽화면 두개는 상하 및 가로 스크롤바가 있다</a:t>
            </a:r>
            <a:endParaRPr lang="en-US" altLang="ko-KR" sz="1000" dirty="0"/>
          </a:p>
          <a:p>
            <a:r>
              <a:rPr lang="en-US" altLang="ko-KR" sz="1000" dirty="0"/>
              <a:t>6. </a:t>
            </a:r>
            <a:r>
              <a:rPr lang="ko-KR" altLang="en-US" sz="1000" dirty="0"/>
              <a:t>왼쪽화면에서 현재시간대비 </a:t>
            </a:r>
            <a:r>
              <a:rPr lang="en-US" altLang="ko-KR" sz="1000" dirty="0"/>
              <a:t>10</a:t>
            </a:r>
            <a:r>
              <a:rPr lang="ko-KR" altLang="en-US" sz="1000" dirty="0"/>
              <a:t>분 차이는 노랑색표시 후 상단으로</a:t>
            </a:r>
            <a:endParaRPr lang="en-US" altLang="ko-KR" sz="1000" dirty="0"/>
          </a:p>
          <a:p>
            <a:r>
              <a:rPr lang="en-US" altLang="ko-KR" sz="1000" dirty="0"/>
              <a:t>                      </a:t>
            </a:r>
            <a:r>
              <a:rPr lang="ko-KR" altLang="en-US" sz="1000" dirty="0"/>
              <a:t>현재시간대비 </a:t>
            </a:r>
            <a:r>
              <a:rPr lang="en-US" altLang="ko-KR" sz="1000" dirty="0"/>
              <a:t>24</a:t>
            </a:r>
            <a:r>
              <a:rPr lang="ko-KR" altLang="en-US" sz="1000" dirty="0"/>
              <a:t>시간차이는 빨간색표시 후 상단으로 빨간색이 </a:t>
            </a:r>
            <a:r>
              <a:rPr lang="ko-KR" altLang="en-US" sz="1000" dirty="0" err="1"/>
              <a:t>맨처음</a:t>
            </a:r>
            <a:r>
              <a:rPr lang="ko-KR" altLang="en-US" sz="1000" dirty="0"/>
              <a:t> 노란색이 다음 그리고 정상 순</a:t>
            </a:r>
          </a:p>
        </p:txBody>
      </p:sp>
    </p:spTree>
    <p:extLst>
      <p:ext uri="{BB962C8B-B14F-4D97-AF65-F5344CB8AC3E}">
        <p14:creationId xmlns:p14="http://schemas.microsoft.com/office/powerpoint/2010/main" val="60257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F2E33C-9D33-459E-9D5A-F924A2CC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34" y="362156"/>
            <a:ext cx="10039350" cy="5153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DB5E0-B568-42B9-9D27-1F23D9E8D69A}"/>
              </a:ext>
            </a:extLst>
          </p:cNvPr>
          <p:cNvSpPr txBox="1"/>
          <p:nvPr/>
        </p:nvSpPr>
        <p:spPr>
          <a:xfrm>
            <a:off x="861391" y="5565914"/>
            <a:ext cx="6673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처음 화면은  왼쪽 관측소와 관측시간의 최근자료를 </a:t>
            </a:r>
            <a:r>
              <a:rPr lang="en-US" altLang="ko-KR" sz="1000" dirty="0"/>
              <a:t>Display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28600" indent="-228600">
              <a:buAutoNum type="arabicPeriod" startAt="2"/>
            </a:pPr>
            <a:r>
              <a:rPr lang="ko-KR" altLang="en-US" sz="1000" dirty="0" err="1"/>
              <a:t>관측소하나를</a:t>
            </a:r>
            <a:r>
              <a:rPr lang="ko-KR" altLang="en-US" sz="1000" dirty="0"/>
              <a:t> 선택하면 오른쪽 화면에 출력건수만큼</a:t>
            </a:r>
            <a:r>
              <a:rPr lang="en-US" altLang="ko-KR" sz="1000" dirty="0"/>
              <a:t>(</a:t>
            </a:r>
            <a:r>
              <a:rPr lang="ko-KR" altLang="en-US" sz="1000" dirty="0"/>
              <a:t> </a:t>
            </a:r>
            <a:r>
              <a:rPr lang="en-US" altLang="ko-KR" sz="1000" dirty="0"/>
              <a:t>10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r>
              <a:rPr lang="ko-KR" altLang="en-US" sz="1000" dirty="0"/>
              <a:t>을 보여준다</a:t>
            </a:r>
            <a:r>
              <a:rPr lang="en-US" altLang="ko-KR" sz="1000" dirty="0"/>
              <a:t>(</a:t>
            </a:r>
            <a:r>
              <a:rPr lang="ko-KR" altLang="en-US" sz="1000" dirty="0"/>
              <a:t>관측소 명만 조회조건에 보이게 한다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오른쪽 화면에 조회 조건을 입력 후  </a:t>
            </a:r>
            <a:r>
              <a:rPr lang="ko-KR" altLang="en-US" sz="1000" dirty="0" err="1"/>
              <a:t>조회버턴을</a:t>
            </a:r>
            <a:r>
              <a:rPr lang="ko-KR" altLang="en-US" sz="1000" dirty="0"/>
              <a:t> 클릭하면 조건에 맞게 </a:t>
            </a:r>
            <a:r>
              <a:rPr lang="en-US" altLang="ko-KR" sz="1000" dirty="0"/>
              <a:t>Display </a:t>
            </a:r>
            <a:r>
              <a:rPr lang="ko-KR" altLang="en-US" sz="1000" dirty="0"/>
              <a:t>한다</a:t>
            </a:r>
            <a:r>
              <a:rPr lang="en-US" altLang="ko-KR" sz="1000" dirty="0"/>
              <a:t>(</a:t>
            </a:r>
            <a:r>
              <a:rPr lang="ko-KR" altLang="en-US" sz="1000" dirty="0"/>
              <a:t>출력건수는 무시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왼쪽 하단 자동갱신이 체크 되어 있으면 조건에 맞게 화면을 </a:t>
            </a:r>
            <a:r>
              <a:rPr lang="en-US" altLang="ko-KR" sz="1000" dirty="0"/>
              <a:t>Update </a:t>
            </a:r>
            <a:r>
              <a:rPr lang="ko-KR" altLang="en-US" sz="1000" dirty="0"/>
              <a:t>한다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 err="1"/>
              <a:t>조회버턴을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클릭시점으로 다시 조회되게 한다</a:t>
            </a:r>
            <a:endParaRPr lang="en-US" altLang="ko-KR" sz="1000" dirty="0"/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오른쪽화면  상하 가로 스크롤바가 있다</a:t>
            </a:r>
            <a:endParaRPr lang="en-US" altLang="ko-KR" sz="1000" dirty="0"/>
          </a:p>
          <a:p>
            <a:r>
              <a:rPr lang="en-US" altLang="ko-KR" sz="1000" dirty="0"/>
              <a:t>6. </a:t>
            </a:r>
            <a:r>
              <a:rPr lang="ko-KR" altLang="en-US" sz="1000" dirty="0"/>
              <a:t>왼쪽화면 에서 조위관측소와 같이 현재대비 </a:t>
            </a:r>
            <a:r>
              <a:rPr lang="en-US" altLang="ko-KR" sz="1000" dirty="0"/>
              <a:t>10</a:t>
            </a:r>
            <a:r>
              <a:rPr lang="ko-KR" altLang="en-US" sz="1000" dirty="0"/>
              <a:t>분경과는 노랑색 </a:t>
            </a:r>
            <a:r>
              <a:rPr lang="en-US" altLang="ko-KR" sz="1000" dirty="0"/>
              <a:t>24</a:t>
            </a:r>
            <a:r>
              <a:rPr lang="ko-KR" altLang="en-US" sz="1000" dirty="0"/>
              <a:t>시간 차이는 빨간색표시 상단으로</a:t>
            </a:r>
          </a:p>
        </p:txBody>
      </p:sp>
    </p:spTree>
    <p:extLst>
      <p:ext uri="{BB962C8B-B14F-4D97-AF65-F5344CB8AC3E}">
        <p14:creationId xmlns:p14="http://schemas.microsoft.com/office/powerpoint/2010/main" val="46915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C4423-E932-4FC5-B03C-BFEA99219A28}"/>
              </a:ext>
            </a:extLst>
          </p:cNvPr>
          <p:cNvSpPr txBox="1"/>
          <p:nvPr/>
        </p:nvSpPr>
        <p:spPr>
          <a:xfrm>
            <a:off x="861391" y="5618922"/>
            <a:ext cx="4360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조회 조건을 입력 후  </a:t>
            </a:r>
            <a:r>
              <a:rPr lang="ko-KR" altLang="en-US" sz="1000" dirty="0" err="1"/>
              <a:t>조회버턴을</a:t>
            </a:r>
            <a:r>
              <a:rPr lang="ko-KR" altLang="en-US" sz="1000" dirty="0"/>
              <a:t> 클릭하면 조건에 맞게 </a:t>
            </a:r>
            <a:r>
              <a:rPr lang="en-US" altLang="ko-KR" sz="1000" dirty="0"/>
              <a:t>Display </a:t>
            </a:r>
            <a:r>
              <a:rPr lang="ko-KR" altLang="en-US" sz="1000" dirty="0"/>
              <a:t>한다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엑셀  다운 화면내용 그대로</a:t>
            </a:r>
            <a:endParaRPr lang="en-US" altLang="ko-KR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0262A5-22F3-420B-B2E4-A2A89D987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6" y="295896"/>
            <a:ext cx="100393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8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203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문영삼</dc:creator>
  <cp:lastModifiedBy>문영삼</cp:lastModifiedBy>
  <cp:revision>4</cp:revision>
  <dcterms:created xsi:type="dcterms:W3CDTF">2020-04-07T23:47:58Z</dcterms:created>
  <dcterms:modified xsi:type="dcterms:W3CDTF">2020-04-08T01:36:26Z</dcterms:modified>
</cp:coreProperties>
</file>