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es/image/306926.html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6A665C-6ABF-4716-B686-DC50C605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4137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CBB90-6531-41DB-8A48-6049CA767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937072"/>
            <a:ext cx="8172400" cy="551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32F92-C363-483D-A6B7-889044E35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5926" r="8078" b="15111"/>
          <a:stretch/>
        </p:blipFill>
        <p:spPr>
          <a:xfrm>
            <a:off x="6948264" y="3068960"/>
            <a:ext cx="151216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74081-8E45-40B7-90E9-8C640BD3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980728"/>
            <a:ext cx="7956376" cy="5058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595826" y="2197262"/>
            <a:ext cx="1389198" cy="212448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07A41E2-24F5-4146-88B0-B7FD0F765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5555906" y="4581128"/>
            <a:ext cx="1248342" cy="10095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B202BD9-01AC-45C6-AEE2-43D0807F7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6996066" y="4596054"/>
            <a:ext cx="1248342" cy="10095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D3B3897A-D0A2-4048-8AC8-B0166F28F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5555906" y="4869160"/>
            <a:ext cx="1248342" cy="100954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C45215D7-5F83-486C-BAFA-70EB17DC4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6996066" y="4869160"/>
            <a:ext cx="1248342" cy="1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EBAEB-0CD8-44F7-9223-B7265E95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989059"/>
            <a:ext cx="8028384" cy="5104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422320" y="2658800"/>
            <a:ext cx="1448174" cy="21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37FC6-A945-4F84-BC46-77E15BF67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17860"/>
            <a:ext cx="7685928" cy="4039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32183-DDF1-4A4F-B52A-A7263FA4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23048"/>
            <a:ext cx="8188083" cy="50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78E53-87C8-4B1A-B99D-59AB80E2A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2301"/>
            <a:ext cx="8028384" cy="4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349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109</cp:revision>
  <dcterms:created xsi:type="dcterms:W3CDTF">2020-01-13T06:12:40Z</dcterms:created>
  <dcterms:modified xsi:type="dcterms:W3CDTF">2020-02-18T07:31:19Z</dcterms:modified>
</cp:coreProperties>
</file>