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89" d="100"/>
          <a:sy n="89" d="100"/>
        </p:scale>
        <p:origin x="84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DD6A5-5C37-41B6-8218-9D3E847F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98134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803A59-7E73-43D5-9C8A-896537CE59F6}"/>
              </a:ext>
            </a:extLst>
          </p:cNvPr>
          <p:cNvGrpSpPr/>
          <p:nvPr/>
        </p:nvGrpSpPr>
        <p:grpSpPr>
          <a:xfrm>
            <a:off x="683568" y="980728"/>
            <a:ext cx="7663349" cy="5359373"/>
            <a:chOff x="357158" y="804446"/>
            <a:chExt cx="8429684" cy="5359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F5CD44-79B1-4AD5-B064-8A3CBFEE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8" y="804446"/>
              <a:ext cx="8429684" cy="53593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E32F92-C363-483D-A6B7-889044E35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25926" r="8078" b="15111"/>
            <a:stretch/>
          </p:blipFill>
          <p:spPr>
            <a:xfrm>
              <a:off x="6300192" y="2402099"/>
              <a:ext cx="2286016" cy="205380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EF2F7-A732-46E2-B928-5241851E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76408"/>
            <a:ext cx="8172400" cy="5195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667834" y="2197262"/>
            <a:ext cx="1389198" cy="21244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7EB3B7-A47B-49F0-B2BA-CF8308EE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" y="916295"/>
            <a:ext cx="8256095" cy="5249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422320" y="2154744"/>
            <a:ext cx="1448174" cy="212447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37FC6-A945-4F84-BC46-77E15BF67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17860"/>
            <a:ext cx="7685928" cy="4039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220A0-6CDE-4F57-A207-0E5B00A09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452320" cy="46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BCBA44-1C2B-486B-820A-3E905D295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862344"/>
            <a:ext cx="8244408" cy="5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349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102</cp:revision>
  <dcterms:created xsi:type="dcterms:W3CDTF">2020-01-13T06:12:40Z</dcterms:created>
  <dcterms:modified xsi:type="dcterms:W3CDTF">2020-02-13T08:26:56Z</dcterms:modified>
</cp:coreProperties>
</file>