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256" r:id="rId4"/>
    <p:sldId id="274" r:id="rId5"/>
    <p:sldId id="260" r:id="rId6"/>
    <p:sldId id="264" r:id="rId7"/>
    <p:sldId id="265" r:id="rId8"/>
    <p:sldId id="275" r:id="rId9"/>
    <p:sldId id="284" r:id="rId10"/>
    <p:sldId id="277" r:id="rId11"/>
    <p:sldId id="276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4341-625F-4618-B81B-1CB89CB9C43A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7538-6FE4-4DF1-A838-5CDB6F16D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B8C21B-7612-467E-A78B-30AC691178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015" y="116631"/>
            <a:ext cx="1096955" cy="274239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E5B995E-1CDC-4838-B561-266A4A4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75856" y="6520259"/>
            <a:ext cx="2133600" cy="365125"/>
          </a:xfrm>
        </p:spPr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A5188-773E-4AA8-9545-258C8D47E631}"/>
              </a:ext>
            </a:extLst>
          </p:cNvPr>
          <p:cNvSpPr/>
          <p:nvPr userDrawn="1"/>
        </p:nvSpPr>
        <p:spPr>
          <a:xfrm>
            <a:off x="285720" y="836712"/>
            <a:ext cx="8429684" cy="5683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835C9-C83E-4C35-AD59-6D75DFC4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136525"/>
            <a:ext cx="1080120" cy="270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DD54-D930-4948-A537-B8D8427EB6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hyperlink" Target="https://svgsilh.com/es/image/306926.html" TargetMode="Externa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B2402-53B9-4670-B582-06B3F036EC2E}"/>
              </a:ext>
            </a:extLst>
          </p:cNvPr>
          <p:cNvSpPr txBox="1"/>
          <p:nvPr/>
        </p:nvSpPr>
        <p:spPr>
          <a:xfrm>
            <a:off x="323528" y="1103003"/>
            <a:ext cx="8258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바코드출력시스템</a:t>
            </a:r>
            <a:endParaRPr lang="en-US" altLang="ko-KR" sz="6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4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  <a:r>
              <a:rPr lang="en-US" altLang="ko-KR" sz="3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A561-988E-418B-93B5-BB9F8307D780}"/>
              </a:ext>
            </a:extLst>
          </p:cNvPr>
          <p:cNvSpPr txBox="1"/>
          <p:nvPr/>
        </p:nvSpPr>
        <p:spPr>
          <a:xfrm>
            <a:off x="3740440" y="3882534"/>
            <a:ext cx="12426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2020.01.31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4900-5859-4F80-97FA-5DD36FECA9FC}"/>
              </a:ext>
            </a:extLst>
          </p:cNvPr>
          <p:cNvSpPr txBox="1"/>
          <p:nvPr/>
        </p:nvSpPr>
        <p:spPr>
          <a:xfrm>
            <a:off x="3765358" y="5250686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dist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지티엠에스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56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작업지서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8403F0-F512-42D8-8C6B-1BE00FC1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CCD60A-5B79-492A-B688-C33E51E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8" y="836712"/>
            <a:ext cx="7847856" cy="4644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F170F-CF19-4844-9385-D4ECA03ACD6A}"/>
              </a:ext>
            </a:extLst>
          </p:cNvPr>
          <p:cNvSpPr txBox="1"/>
          <p:nvPr/>
        </p:nvSpPr>
        <p:spPr>
          <a:xfrm>
            <a:off x="876484" y="5733256"/>
            <a:ext cx="3822126" cy="24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생산 </a:t>
            </a:r>
            <a:r>
              <a:rPr lang="en-US" altLang="ko-KR" sz="1000" dirty="0">
                <a:solidFill>
                  <a:srgbClr val="FF0000"/>
                </a:solidFill>
              </a:rPr>
              <a:t>Lot No, </a:t>
            </a:r>
            <a:r>
              <a:rPr lang="ko-KR" altLang="en-US" sz="1000" dirty="0">
                <a:solidFill>
                  <a:srgbClr val="FF0000"/>
                </a:solidFill>
              </a:rPr>
              <a:t>투입 </a:t>
            </a:r>
            <a:r>
              <a:rPr lang="en-US" altLang="ko-KR" sz="1000" dirty="0">
                <a:solidFill>
                  <a:srgbClr val="FF0000"/>
                </a:solidFill>
              </a:rPr>
              <a:t>Roll(</a:t>
            </a:r>
            <a:r>
              <a:rPr lang="en-US" altLang="ko-KR" sz="1000" dirty="0" err="1">
                <a:solidFill>
                  <a:srgbClr val="FF0000"/>
                </a:solidFill>
              </a:rPr>
              <a:t>Sliting</a:t>
            </a:r>
            <a:r>
              <a:rPr lang="ko-KR" altLang="en-US" sz="1000" dirty="0">
                <a:solidFill>
                  <a:srgbClr val="FF0000"/>
                </a:solidFill>
              </a:rPr>
              <a:t> 내용</a:t>
            </a:r>
            <a:r>
              <a:rPr lang="en-US" altLang="ko-KR" sz="1000" dirty="0">
                <a:solidFill>
                  <a:srgbClr val="FF0000"/>
                </a:solidFill>
              </a:rPr>
              <a:t>, P No)  </a:t>
            </a:r>
            <a:r>
              <a:rPr lang="ko-KR" altLang="en-US" sz="1000" dirty="0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6539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0E39F0-478A-46FC-B9FA-CD02D445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5BBD1-A389-4265-A97E-1A2E0A30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7818750" cy="3988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7FD5F4-0F22-4A3A-964E-019921D29A02}"/>
              </a:ext>
            </a:extLst>
          </p:cNvPr>
          <p:cNvSpPr txBox="1"/>
          <p:nvPr/>
        </p:nvSpPr>
        <p:spPr>
          <a:xfrm>
            <a:off x="876484" y="5733257"/>
            <a:ext cx="3839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생산 </a:t>
            </a:r>
            <a:r>
              <a:rPr lang="en-US" altLang="ko-KR" sz="1000" dirty="0">
                <a:solidFill>
                  <a:srgbClr val="FF0000"/>
                </a:solidFill>
              </a:rPr>
              <a:t>Lot No,  P No </a:t>
            </a:r>
            <a:r>
              <a:rPr lang="ko-KR" altLang="en-US" sz="1000" dirty="0">
                <a:solidFill>
                  <a:srgbClr val="FF0000"/>
                </a:solidFill>
              </a:rPr>
              <a:t>수정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선택체크</a:t>
            </a:r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ko-KR" altLang="en-US" sz="1000" dirty="0">
                <a:solidFill>
                  <a:srgbClr val="FF0000"/>
                </a:solidFill>
              </a:rPr>
              <a:t>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E32F92-C363-483D-A6B7-889044E35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5926" r="8078" b="15111"/>
          <a:stretch/>
        </p:blipFill>
        <p:spPr>
          <a:xfrm>
            <a:off x="7631832" y="2276872"/>
            <a:ext cx="151216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6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788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_PP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D664F8-5336-43A7-8431-2CE1212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46948-86F4-4943-83E0-93FB0EA19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7581224" cy="481994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F07A41E2-24F5-4146-88B0-B7FD0F765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5735590" y="4368159"/>
            <a:ext cx="852634" cy="68953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0B202BD9-01AC-45C6-AEE2-43D0807F7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6732240" y="4396031"/>
            <a:ext cx="852634" cy="68953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D3B3897A-D0A2-4048-8AC8-B0166F28FE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5746759" y="4669137"/>
            <a:ext cx="852634" cy="68953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C45215D7-5F83-486C-BAFA-70EB17DC42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6743702" y="4669137"/>
            <a:ext cx="852634" cy="68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255160-4715-4843-9171-8261355ED99B}"/>
              </a:ext>
            </a:extLst>
          </p:cNvPr>
          <p:cNvSpPr txBox="1"/>
          <p:nvPr/>
        </p:nvSpPr>
        <p:spPr>
          <a:xfrm>
            <a:off x="876484" y="5683348"/>
            <a:ext cx="387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생산 </a:t>
            </a:r>
            <a:r>
              <a:rPr lang="en-US" altLang="ko-KR" sz="1000" dirty="0">
                <a:solidFill>
                  <a:srgbClr val="FF0000"/>
                </a:solidFill>
              </a:rPr>
              <a:t>Lot No,  PP BOX </a:t>
            </a:r>
            <a:r>
              <a:rPr lang="ko-KR" altLang="en-US" sz="1000" dirty="0" err="1">
                <a:solidFill>
                  <a:srgbClr val="FF0000"/>
                </a:solidFill>
              </a:rPr>
              <a:t>포장순번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자동출력여부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 err="1">
                <a:solidFill>
                  <a:srgbClr val="FF0000"/>
                </a:solidFill>
              </a:rPr>
              <a:t>메세지창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오류에 대한 내용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</a:rPr>
              <a:t>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B58D45-CF10-4318-8C93-70B91E5AD10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7037" r="12964" b="18148"/>
          <a:stretch/>
        </p:blipFill>
        <p:spPr>
          <a:xfrm rot="16200000">
            <a:off x="6739842" y="2086374"/>
            <a:ext cx="1389198" cy="2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838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출력</a:t>
            </a:r>
            <a:r>
              <a:rPr lang="en-US" altLang="ko-KR" sz="1400" dirty="0"/>
              <a:t>_ICE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95F79-E965-4239-8527-0EA17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C94CE-CC2E-4716-8557-BE66F70F3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9772"/>
            <a:ext cx="7956376" cy="5058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1B5BF7-F0D8-476E-A230-E874CD72C9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1" t="7333" r="8222" b="7037"/>
          <a:stretch/>
        </p:blipFill>
        <p:spPr>
          <a:xfrm rot="16200000">
            <a:off x="6977440" y="2154744"/>
            <a:ext cx="1448174" cy="2124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5EEB6-864B-4BB4-AA56-EA9BFC7C9439}"/>
              </a:ext>
            </a:extLst>
          </p:cNvPr>
          <p:cNvSpPr txBox="1"/>
          <p:nvPr/>
        </p:nvSpPr>
        <p:spPr>
          <a:xfrm>
            <a:off x="876484" y="5981217"/>
            <a:ext cx="385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생산 </a:t>
            </a:r>
            <a:r>
              <a:rPr lang="en-US" altLang="ko-KR" sz="1000" dirty="0">
                <a:solidFill>
                  <a:srgbClr val="FF0000"/>
                </a:solidFill>
              </a:rPr>
              <a:t>Lot No,  PP BOX </a:t>
            </a:r>
            <a:r>
              <a:rPr lang="ko-KR" altLang="en-US" sz="1000" dirty="0" err="1">
                <a:solidFill>
                  <a:srgbClr val="FF0000"/>
                </a:solidFill>
              </a:rPr>
              <a:t>포장순번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자동출력여부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 err="1">
                <a:solidFill>
                  <a:srgbClr val="FF0000"/>
                </a:solidFill>
              </a:rPr>
              <a:t>메세지창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오류에 대한 내용</a:t>
            </a:r>
            <a:r>
              <a:rPr lang="en-US" altLang="ko-KR" sz="1000" dirty="0">
                <a:solidFill>
                  <a:srgbClr val="FF0000"/>
                </a:solidFill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4591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276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재</a:t>
            </a:r>
            <a:r>
              <a:rPr lang="en-US" altLang="ko-KR" sz="1400" dirty="0"/>
              <a:t> </a:t>
            </a:r>
            <a:r>
              <a:rPr lang="ko-KR" altLang="en-US" sz="1400" dirty="0"/>
              <a:t>출력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15FF5-1A9D-4368-B5E3-0C1EC3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52C1AA-8727-49EE-A140-3B5FE501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99772"/>
            <a:ext cx="7956376" cy="4689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F51BC-EFCD-4202-9254-267C8A31D677}"/>
              </a:ext>
            </a:extLst>
          </p:cNvPr>
          <p:cNvSpPr txBox="1"/>
          <p:nvPr/>
        </p:nvSpPr>
        <p:spPr>
          <a:xfrm>
            <a:off x="539552" y="5733256"/>
            <a:ext cx="385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조회조건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초기출력자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출력시간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선택체크  추가</a:t>
            </a:r>
          </a:p>
        </p:txBody>
      </p:sp>
    </p:spTree>
    <p:extLst>
      <p:ext uri="{BB962C8B-B14F-4D97-AF65-F5344CB8AC3E}">
        <p14:creationId xmlns:p14="http://schemas.microsoft.com/office/powerpoint/2010/main" val="38526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>
            <a:extLst>
              <a:ext uri="{FF2B5EF4-FFF2-40B4-BE49-F238E27FC236}">
                <a16:creationId xmlns:a16="http://schemas.microsoft.com/office/drawing/2014/main" id="{B506CEEF-B99D-438D-A056-0766C79ADA8C}"/>
              </a:ext>
            </a:extLst>
          </p:cNvPr>
          <p:cNvSpPr txBox="1">
            <a:spLocks/>
          </p:cNvSpPr>
          <p:nvPr/>
        </p:nvSpPr>
        <p:spPr>
          <a:xfrm>
            <a:off x="287965" y="983606"/>
            <a:ext cx="6477776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/>
              <a:t>변경 이력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19331B-CFF1-4032-AF91-2CBFFBF7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94137"/>
              </p:ext>
            </p:extLst>
          </p:nvPr>
        </p:nvGraphicFramePr>
        <p:xfrm>
          <a:off x="287963" y="1896792"/>
          <a:ext cx="8676525" cy="32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99">
                  <a:extLst>
                    <a:ext uri="{9D8B030D-6E8A-4147-A177-3AD203B41FA5}">
                      <a16:colId xmlns:a16="http://schemas.microsoft.com/office/drawing/2014/main" val="4221662525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90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7199">
                  <a:extLst>
                    <a:ext uri="{9D8B030D-6E8A-4147-A177-3AD203B41FA5}">
                      <a16:colId xmlns:a16="http://schemas.microsoft.com/office/drawing/2014/main" val="4286466658"/>
                    </a:ext>
                  </a:extLst>
                </a:gridCol>
                <a:gridCol w="8022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690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변경사유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변경내용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검토일자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0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0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1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8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6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9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5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286248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확인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395536" y="52893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71802" y="2621157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</a:t>
            </a:r>
            <a:r>
              <a:rPr lang="en-US" altLang="ko-KR" sz="1400" dirty="0"/>
              <a:t>ID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000496" y="264318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072066" y="367515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취소</a:t>
            </a:r>
            <a:endParaRPr lang="en-US" altLang="ko-KR" sz="105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1802" y="29783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0496" y="3000372"/>
            <a:ext cx="971124" cy="2308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*****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5191835" y="3009081"/>
            <a:ext cx="6062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ID</a:t>
            </a:r>
            <a:r>
              <a:rPr lang="ko-KR" altLang="en-US" sz="1100" dirty="0"/>
              <a:t>저장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0298" y="1928802"/>
            <a:ext cx="3643338" cy="228601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7488" y="2071678"/>
            <a:ext cx="3036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u="sng" dirty="0"/>
              <a:t>국도</a:t>
            </a:r>
            <a:r>
              <a:rPr lang="en-US" altLang="ko-KR" sz="1400" u="sng" dirty="0"/>
              <a:t>CHEMICAL </a:t>
            </a:r>
            <a:r>
              <a:rPr lang="ko-KR" altLang="en-US" sz="1400" u="sng" dirty="0"/>
              <a:t>바코드 발행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9162" y="3528956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ERP</a:t>
            </a:r>
          </a:p>
          <a:p>
            <a:r>
              <a:rPr lang="en-US" altLang="ko-KR" sz="1000" b="1" dirty="0"/>
              <a:t>LOCAL</a:t>
            </a:r>
            <a:endParaRPr lang="ko-KR" altLang="en-US" sz="1000" b="1" dirty="0"/>
          </a:p>
        </p:txBody>
      </p:sp>
      <p:sp>
        <p:nvSpPr>
          <p:cNvPr id="20" name="순서도: 연결자 19"/>
          <p:cNvSpPr/>
          <p:nvPr/>
        </p:nvSpPr>
        <p:spPr>
          <a:xfrm flipH="1" flipV="1">
            <a:off x="3127724" y="3600394"/>
            <a:ext cx="71438" cy="71438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/>
          <p:cNvSpPr/>
          <p:nvPr/>
        </p:nvSpPr>
        <p:spPr>
          <a:xfrm flipH="1" flipV="1">
            <a:off x="3127724" y="3769397"/>
            <a:ext cx="71438" cy="71438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72066" y="3071810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95494" y="3866337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DB Sync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25822" y="3946484"/>
            <a:ext cx="71438" cy="714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B9AD5-6601-4011-AED6-D9A61A8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3C8E6-F823-4FF0-9FC9-A7FE884E655B}"/>
              </a:ext>
            </a:extLst>
          </p:cNvPr>
          <p:cNvSpPr txBox="1"/>
          <p:nvPr/>
        </p:nvSpPr>
        <p:spPr>
          <a:xfrm flipH="1">
            <a:off x="2673503" y="5543521"/>
            <a:ext cx="322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사번 </a:t>
            </a:r>
            <a:r>
              <a:rPr lang="en-US" altLang="ko-KR" sz="1200" dirty="0"/>
              <a:t>(6</a:t>
            </a:r>
            <a:r>
              <a:rPr lang="ko-KR" altLang="en-US" sz="1200" dirty="0"/>
              <a:t>자리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68626" y="4305636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240724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사용자 마스터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5902"/>
              </p:ext>
            </p:extLst>
          </p:nvPr>
        </p:nvGraphicFramePr>
        <p:xfrm>
          <a:off x="1097188" y="1162364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사원번호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admin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이순희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사용자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454510" y="430563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admin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01696" y="49434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235412" y="49434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admin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68626" y="46742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ID</a:t>
            </a:r>
            <a:r>
              <a:rPr lang="ko-KR" altLang="en-US" sz="1000" dirty="0"/>
              <a:t>       사용자명                비밀번호                 권한        사원번호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97452" y="4943460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1234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97650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관리자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83468" y="49425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0000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26542" y="5520082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25750" y="1090926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25750" y="4234198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20180D-B262-43E1-B664-BB8841618B61}"/>
              </a:ext>
            </a:extLst>
          </p:cNvPr>
          <p:cNvSpPr txBox="1"/>
          <p:nvPr/>
        </p:nvSpPr>
        <p:spPr>
          <a:xfrm>
            <a:off x="1999662" y="5360119"/>
            <a:ext cx="3512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비밀번호 초기화   예   </a:t>
            </a:r>
            <a:r>
              <a:rPr lang="en-US" altLang="ko-KR" sz="1000" dirty="0"/>
              <a:t>(</a:t>
            </a:r>
            <a:r>
              <a:rPr lang="ko-KR" altLang="en-US" sz="1000" dirty="0"/>
              <a:t>비밀번호가 </a:t>
            </a:r>
            <a:r>
              <a:rPr lang="en-US" altLang="ko-KR" sz="1000" dirty="0"/>
              <a:t>1234</a:t>
            </a:r>
            <a:r>
              <a:rPr lang="ko-KR" altLang="en-US" sz="1000" dirty="0"/>
              <a:t>로 초기화됩니다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0F5007-82D9-4EE9-8B76-A598E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240634" y="4521660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고객사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6878"/>
              </p:ext>
            </p:extLst>
          </p:nvPr>
        </p:nvGraphicFramePr>
        <p:xfrm>
          <a:off x="1169196" y="1378388"/>
          <a:ext cx="66199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코드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정렬순서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대상 회사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라인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User 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천안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탕정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SSM),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베트남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OLED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向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BOE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베이징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CM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CEC panda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526518" y="4521660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S01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3704" y="5290960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307420" y="5290960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0634" y="5021726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대상회사                 라인        </a:t>
            </a:r>
            <a:r>
              <a:rPr lang="en-US" altLang="ko-KR" sz="1000" dirty="0"/>
              <a:t>User</a:t>
            </a:r>
            <a:r>
              <a:rPr lang="ko-KR" altLang="en-US" sz="1000" dirty="0"/>
              <a:t>코드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51790" y="5290960"/>
            <a:ext cx="960383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SDC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59902" y="5290060"/>
            <a:ext cx="95084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천안</a:t>
            </a:r>
            <a:r>
              <a:rPr lang="en-US" altLang="ko-KR" sz="900" dirty="0"/>
              <a:t>,</a:t>
            </a:r>
            <a:r>
              <a:rPr lang="ko-KR" altLang="en-US" sz="900" dirty="0" err="1"/>
              <a:t>탕정</a:t>
            </a:r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168014" y="5290060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732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98550" y="5736106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1097758" y="1306950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1097758" y="445022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28FF8F-AB27-4610-97F0-58686F26B334}"/>
              </a:ext>
            </a:extLst>
          </p:cNvPr>
          <p:cNvSpPr txBox="1"/>
          <p:nvPr/>
        </p:nvSpPr>
        <p:spPr>
          <a:xfrm>
            <a:off x="457200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BA47F-4ECE-456F-A7D0-864D3A3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96618" y="4377644"/>
            <a:ext cx="101181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50" b="1" dirty="0"/>
              <a:t>   상세내용   </a:t>
            </a:r>
            <a:endParaRPr lang="en-US" altLang="ko-KR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포장 코드 등록</a:t>
            </a: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51342"/>
              </p:ext>
            </p:extLst>
          </p:nvPr>
        </p:nvGraphicFramePr>
        <p:xfrm>
          <a:off x="1025180" y="1234372"/>
          <a:ext cx="66437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9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정렬순서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Width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1.90mm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샌딩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Y9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YF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2.55mm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일체형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카트리지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Width 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카트리지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382502" y="4377644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선택한 마스터 </a:t>
            </a:r>
            <a:r>
              <a:rPr lang="en-US" altLang="ko-KR" sz="1400" dirty="0"/>
              <a:t>: Y2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1129688" y="5146944"/>
            <a:ext cx="9711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P001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2163404" y="5146944"/>
            <a:ext cx="79060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96618" y="4877710"/>
            <a:ext cx="5572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        </a:t>
            </a:r>
            <a:r>
              <a:rPr lang="ko-KR" altLang="en-US" sz="1000" dirty="0"/>
              <a:t>코 드      정렬순서                포장코드                 </a:t>
            </a:r>
            <a:r>
              <a:rPr lang="en-US" altLang="ko-KR" sz="1000" dirty="0"/>
              <a:t>Core</a:t>
            </a:r>
            <a:r>
              <a:rPr lang="ko-KR" altLang="en-US" sz="1000" dirty="0"/>
              <a:t>        </a:t>
            </a:r>
            <a:r>
              <a:rPr lang="en-US" altLang="ko-KR" sz="1000" dirty="0" err="1"/>
              <a:t>Dia</a:t>
            </a:r>
            <a:r>
              <a:rPr lang="en-US" altLang="ko-KR" sz="1000" dirty="0"/>
              <a:t>             -------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25444" y="5146944"/>
            <a:ext cx="142876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0000"/>
                </a:solidFill>
              </a:rPr>
              <a:t>Y2</a:t>
            </a:r>
            <a:endParaRPr lang="en-US" altLang="ko-KR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5642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5311460" y="5146044"/>
            <a:ext cx="71438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716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저장</a:t>
            </a:r>
            <a:endParaRPr lang="en-US" altLang="ko-KR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954534" y="5592090"/>
            <a:ext cx="714380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50" b="1"/>
              <a:t>삭제</a:t>
            </a:r>
            <a:endParaRPr lang="en-US" altLang="ko-KR" sz="1050" b="1" dirty="0"/>
          </a:p>
        </p:txBody>
      </p:sp>
      <p:sp>
        <p:nvSpPr>
          <p:cNvPr id="15" name="직사각형 14"/>
          <p:cNvSpPr/>
          <p:nvPr/>
        </p:nvSpPr>
        <p:spPr>
          <a:xfrm>
            <a:off x="953742" y="1162934"/>
            <a:ext cx="6786610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3742" y="4306206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07596-5024-45D4-8F7C-416F27C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제품 코드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DD6C9B-79B8-49C6-B9A5-62BB605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ED2B3E-91C2-4255-A4D1-9CB585AA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4" y="980728"/>
            <a:ext cx="8288746" cy="432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455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Label </a:t>
            </a:r>
            <a:r>
              <a:rPr lang="ko-KR" altLang="en-US" sz="1400" dirty="0"/>
              <a:t>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32183-DDF1-4A4F-B52A-A7263FA4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23048"/>
            <a:ext cx="8188083" cy="50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214282" y="357166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바코드 상세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FA1D42-5A16-4DED-AB23-1F10BF09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DD54-D930-4948-A537-B8D8427EB65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78E53-87C8-4B1A-B99D-59AB80E2A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2301"/>
            <a:ext cx="8028384" cy="49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420</Words>
  <Application>Microsoft Office PowerPoint</Application>
  <PresentationFormat>화면 슬라이드 쇼(4:3)</PresentationFormat>
  <Paragraphs>229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OKSoft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Sewon</dc:creator>
  <cp:lastModifiedBy>문영삼</cp:lastModifiedBy>
  <cp:revision>115</cp:revision>
  <dcterms:created xsi:type="dcterms:W3CDTF">2020-01-13T06:12:40Z</dcterms:created>
  <dcterms:modified xsi:type="dcterms:W3CDTF">2020-02-28T00:45:13Z</dcterms:modified>
</cp:coreProperties>
</file>