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15A7A-3192-4E46-AE61-1475AFA83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D105B-032C-42CB-8ABB-6EFF1AB1A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4E721-A34B-4AE4-8E16-FED4D417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9B9B-3798-4C65-93FA-C39ACEC1710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C143E-6215-4D12-988F-A40BBB27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3C539-5A90-41EC-88DF-C7DB0A12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E81B-8AE3-4ACA-B356-340A52B0A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8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DDF8-3756-4778-AEBD-B9E4AC6A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22993-A766-41A4-AC78-3A9AC0348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A9074-C346-4A76-A1E2-297225D7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9B9B-3798-4C65-93FA-C39ACEC1710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0E241-75E2-4CCC-915C-D1FA08CE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95789-FE60-4EAB-8510-3D5864C9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E81B-8AE3-4ACA-B356-340A52B0A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4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E40D41-A3BA-46D0-8913-62919758A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30AEF2-ED2F-4C05-9363-2DC1FC5F7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145CC-1954-4ED3-A862-2AE211C1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9B9B-3798-4C65-93FA-C39ACEC1710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ED79E-F704-4654-B05B-13F85453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5B134-70FF-45AB-8B3C-1CC7BDE8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E81B-8AE3-4ACA-B356-340A52B0A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76AF-E9D0-497D-82FD-191EE435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9083C-6E7B-46E2-AACA-9B776E03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D9990-756C-424A-8E5F-4398242E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9B9B-3798-4C65-93FA-C39ACEC1710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2CCAE-08B7-4938-B030-19553412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20588-55A0-4A5F-B43A-5E42CF97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E81B-8AE3-4ACA-B356-340A52B0A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8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A5705-B0E0-429B-A114-092ADBDC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E5163-BA2D-45C5-A777-F7C41FABB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35969-FAC5-43D0-8EF6-AB50A906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9B9B-3798-4C65-93FA-C39ACEC1710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DFD3B-3207-4B08-83C6-6D79FAE0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D5709-2171-4323-9D47-887B270D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E81B-8AE3-4ACA-B356-340A52B0A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30E86-EE45-4BEA-9BCD-5F8A5B6C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A292D-03FF-4E49-B3C6-44701A963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528852-EC7B-495B-9BFD-6E62ECFDE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421D04-980E-4193-9D76-9DD5ED4E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9B9B-3798-4C65-93FA-C39ACEC1710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A9E384-7337-4268-A017-DE1EA4D0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2F614-BD75-446C-B4F5-0F135053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E81B-8AE3-4ACA-B356-340A52B0A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8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BDC-9025-4D39-9802-EAEFA1D0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81FDE8-9404-454E-8401-A12A3387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6BE243-F461-4E04-A453-8DFD89248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DAA05B-B204-4541-B210-99065AD85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01198-C251-431E-8DC4-8938C41F6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CEE632-CA35-42F0-AA43-24EB4D81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9B9B-3798-4C65-93FA-C39ACEC1710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51F8CF-D3F6-400F-8C16-A29667AA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C74B4E-4005-4585-BA9E-0D0329AC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E81B-8AE3-4ACA-B356-340A52B0A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3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8BD2C-3011-4D8A-9AB4-8CB920CF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112B86-9D8C-4F7C-86EF-D9FB5F68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9B9B-3798-4C65-93FA-C39ACEC1710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D06696-52A9-494D-8A96-40B92A32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5D27A1-F23B-49FE-9693-9E0DA2C0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E81B-8AE3-4ACA-B356-340A52B0A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5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A2D50-5C16-48D8-BAAA-F91B63B9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9B9B-3798-4C65-93FA-C39ACEC1710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682EBB-E325-4987-AFB7-143F7F6A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DA05FF-33DD-4CDD-A2C3-D645AF04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E81B-8AE3-4ACA-B356-340A52B0A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6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8E60C-141A-4626-BB0A-F476C7B5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3905D-57F4-458E-9A30-C438E3D7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38F71-BB78-410F-9059-8481AC4DA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98FF5F-DDAF-4BCA-BB71-5F2C66D1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9B9B-3798-4C65-93FA-C39ACEC1710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8C137-314B-41AD-B862-6DCE668B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1D299-2338-41C5-858C-15091587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E81B-8AE3-4ACA-B356-340A52B0A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1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CF38A-8B6D-4998-904B-891DB70C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4CACA5-8284-48CC-AF61-060F27D51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E68D7-E9D9-403F-8342-4688804D5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297CE6-6FBE-43A6-AB53-501D0897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9B9B-3798-4C65-93FA-C39ACEC1710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28B90-DB6C-4B5F-BD36-55E20E1A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DCA81-775A-4BC5-B297-115C621D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E81B-8AE3-4ACA-B356-340A52B0A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2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E45E10-3A38-40DE-908F-6196DDF4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2EF03-37CB-4BF7-A3A4-70323A48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6A93E-A85F-449C-9B5F-8925B59E7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9B9B-3798-4C65-93FA-C39ACEC1710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C4099-B84D-4829-8843-044793AA1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01E9D-18BA-4FB7-964F-94BB01C58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E81B-8AE3-4ACA-B356-340A52B0A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4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A2%85%EC%9D%B4-%ED%85%8D%EC%8A%A4%EC%B2%98-%EB%B0%B0%EA%B2%BD-174914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B789C-02FB-41BB-B199-D52C74B1F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50831" y="1677573"/>
            <a:ext cx="6471138" cy="229068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FBD4EF1-16B0-4355-A89C-0EA6058815CE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5486400" y="1677573"/>
            <a:ext cx="0" cy="22906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175F6D-A18D-4C4F-B16E-7D82C7BF4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37122"/>
              </p:ext>
            </p:extLst>
          </p:nvPr>
        </p:nvGraphicFramePr>
        <p:xfrm>
          <a:off x="5512904" y="1702522"/>
          <a:ext cx="3180522" cy="438085"/>
        </p:xfrm>
        <a:graphic>
          <a:graphicData uri="http://schemas.openxmlformats.org/drawingml/2006/table">
            <a:tbl>
              <a:tblPr/>
              <a:tblGrid>
                <a:gridCol w="3180522">
                  <a:extLst>
                    <a:ext uri="{9D8B030D-6E8A-4147-A177-3AD203B41FA5}">
                      <a16:colId xmlns:a16="http://schemas.microsoft.com/office/drawing/2014/main" val="3303328210"/>
                    </a:ext>
                  </a:extLst>
                </a:gridCol>
              </a:tblGrid>
              <a:tr h="43808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T="37785" marB="377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6937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C3F0659-97B7-42CD-BC04-6B6583216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49549"/>
              </p:ext>
            </p:extLst>
          </p:nvPr>
        </p:nvGraphicFramePr>
        <p:xfrm>
          <a:off x="5512904" y="2154244"/>
          <a:ext cx="3180522" cy="449037"/>
        </p:xfrm>
        <a:graphic>
          <a:graphicData uri="http://schemas.openxmlformats.org/drawingml/2006/table">
            <a:tbl>
              <a:tblPr/>
              <a:tblGrid>
                <a:gridCol w="3180522">
                  <a:extLst>
                    <a:ext uri="{9D8B030D-6E8A-4147-A177-3AD203B41FA5}">
                      <a16:colId xmlns:a16="http://schemas.microsoft.com/office/drawing/2014/main" val="3303328210"/>
                    </a:ext>
                  </a:extLst>
                </a:gridCol>
              </a:tblGrid>
              <a:tr h="449037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T="37785" marB="377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6937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163BBDB-F37B-4C65-BC1E-8C3F31961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546"/>
              </p:ext>
            </p:extLst>
          </p:nvPr>
        </p:nvGraphicFramePr>
        <p:xfrm>
          <a:off x="5512904" y="2618071"/>
          <a:ext cx="3180522" cy="449037"/>
        </p:xfrm>
        <a:graphic>
          <a:graphicData uri="http://schemas.openxmlformats.org/drawingml/2006/table">
            <a:tbl>
              <a:tblPr/>
              <a:tblGrid>
                <a:gridCol w="3180522">
                  <a:extLst>
                    <a:ext uri="{9D8B030D-6E8A-4147-A177-3AD203B41FA5}">
                      <a16:colId xmlns:a16="http://schemas.microsoft.com/office/drawing/2014/main" val="3303328210"/>
                    </a:ext>
                  </a:extLst>
                </a:gridCol>
              </a:tblGrid>
              <a:tr h="449037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T="37785" marB="377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6937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87286C3-0D85-470F-A110-C3CFEFE75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02534"/>
              </p:ext>
            </p:extLst>
          </p:nvPr>
        </p:nvGraphicFramePr>
        <p:xfrm>
          <a:off x="5512904" y="3068646"/>
          <a:ext cx="3180522" cy="449037"/>
        </p:xfrm>
        <a:graphic>
          <a:graphicData uri="http://schemas.openxmlformats.org/drawingml/2006/table">
            <a:tbl>
              <a:tblPr/>
              <a:tblGrid>
                <a:gridCol w="3180522">
                  <a:extLst>
                    <a:ext uri="{9D8B030D-6E8A-4147-A177-3AD203B41FA5}">
                      <a16:colId xmlns:a16="http://schemas.microsoft.com/office/drawing/2014/main" val="3303328210"/>
                    </a:ext>
                  </a:extLst>
                </a:gridCol>
              </a:tblGrid>
              <a:tr h="449037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T="37785" marB="377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6937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3CF1E20-EDF6-4035-A37B-5921CB2B5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64891"/>
              </p:ext>
            </p:extLst>
          </p:nvPr>
        </p:nvGraphicFramePr>
        <p:xfrm>
          <a:off x="5512904" y="3519221"/>
          <a:ext cx="3180522" cy="449037"/>
        </p:xfrm>
        <a:graphic>
          <a:graphicData uri="http://schemas.openxmlformats.org/drawingml/2006/table">
            <a:tbl>
              <a:tblPr/>
              <a:tblGrid>
                <a:gridCol w="3180522">
                  <a:extLst>
                    <a:ext uri="{9D8B030D-6E8A-4147-A177-3AD203B41FA5}">
                      <a16:colId xmlns:a16="http://schemas.microsoft.com/office/drawing/2014/main" val="3303328210"/>
                    </a:ext>
                  </a:extLst>
                </a:gridCol>
              </a:tblGrid>
              <a:tr h="449037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T="37785" marB="377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69379"/>
                  </a:ext>
                </a:extLst>
              </a:tr>
            </a:tbl>
          </a:graphicData>
        </a:graphic>
      </p:graphicFrame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64A32FFB-E657-4405-A8FF-B34E8E1B7102}"/>
              </a:ext>
            </a:extLst>
          </p:cNvPr>
          <p:cNvSpPr/>
          <p:nvPr/>
        </p:nvSpPr>
        <p:spPr>
          <a:xfrm>
            <a:off x="2184706" y="914390"/>
            <a:ext cx="3275190" cy="798326"/>
          </a:xfrm>
          <a:custGeom>
            <a:avLst/>
            <a:gdLst>
              <a:gd name="connsiteX0" fmla="*/ 3275190 w 3275190"/>
              <a:gd name="connsiteY0" fmla="*/ 715627 h 798326"/>
              <a:gd name="connsiteX1" fmla="*/ 1631920 w 3275190"/>
              <a:gd name="connsiteY1" fmla="*/ 10 h 798326"/>
              <a:gd name="connsiteX2" fmla="*/ 121172 w 3275190"/>
              <a:gd name="connsiteY2" fmla="*/ 728880 h 798326"/>
              <a:gd name="connsiteX3" fmla="*/ 94668 w 3275190"/>
              <a:gd name="connsiteY3" fmla="*/ 768636 h 798326"/>
              <a:gd name="connsiteX4" fmla="*/ 94668 w 3275190"/>
              <a:gd name="connsiteY4" fmla="*/ 768636 h 7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90" h="798326">
                <a:moveTo>
                  <a:pt x="3275190" y="715627"/>
                </a:moveTo>
                <a:cubicBezTo>
                  <a:pt x="2716390" y="356714"/>
                  <a:pt x="2157590" y="-2199"/>
                  <a:pt x="1631920" y="10"/>
                </a:cubicBezTo>
                <a:cubicBezTo>
                  <a:pt x="1106250" y="2219"/>
                  <a:pt x="377381" y="600776"/>
                  <a:pt x="121172" y="728880"/>
                </a:cubicBezTo>
                <a:cubicBezTo>
                  <a:pt x="-135037" y="856984"/>
                  <a:pt x="94668" y="768636"/>
                  <a:pt x="94668" y="768636"/>
                </a:cubicBezTo>
                <a:lnTo>
                  <a:pt x="94668" y="76863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EE777C8B-467F-444F-AECE-07E378A4A205}"/>
              </a:ext>
            </a:extLst>
          </p:cNvPr>
          <p:cNvSpPr/>
          <p:nvPr/>
        </p:nvSpPr>
        <p:spPr>
          <a:xfrm>
            <a:off x="5385109" y="854756"/>
            <a:ext cx="3275190" cy="798326"/>
          </a:xfrm>
          <a:custGeom>
            <a:avLst/>
            <a:gdLst>
              <a:gd name="connsiteX0" fmla="*/ 3275190 w 3275190"/>
              <a:gd name="connsiteY0" fmla="*/ 715627 h 798326"/>
              <a:gd name="connsiteX1" fmla="*/ 1631920 w 3275190"/>
              <a:gd name="connsiteY1" fmla="*/ 10 h 798326"/>
              <a:gd name="connsiteX2" fmla="*/ 121172 w 3275190"/>
              <a:gd name="connsiteY2" fmla="*/ 728880 h 798326"/>
              <a:gd name="connsiteX3" fmla="*/ 94668 w 3275190"/>
              <a:gd name="connsiteY3" fmla="*/ 768636 h 798326"/>
              <a:gd name="connsiteX4" fmla="*/ 94668 w 3275190"/>
              <a:gd name="connsiteY4" fmla="*/ 768636 h 79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190" h="798326">
                <a:moveTo>
                  <a:pt x="3275190" y="715627"/>
                </a:moveTo>
                <a:cubicBezTo>
                  <a:pt x="2716390" y="356714"/>
                  <a:pt x="2157590" y="-2199"/>
                  <a:pt x="1631920" y="10"/>
                </a:cubicBezTo>
                <a:cubicBezTo>
                  <a:pt x="1106250" y="2219"/>
                  <a:pt x="377381" y="600776"/>
                  <a:pt x="121172" y="728880"/>
                </a:cubicBezTo>
                <a:cubicBezTo>
                  <a:pt x="-135037" y="856984"/>
                  <a:pt x="94668" y="768636"/>
                  <a:pt x="94668" y="768636"/>
                </a:cubicBezTo>
                <a:lnTo>
                  <a:pt x="94668" y="76863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083EE-BAF3-4F95-BBFC-CFCE6C8115E0}"/>
              </a:ext>
            </a:extLst>
          </p:cNvPr>
          <p:cNvSpPr txBox="1"/>
          <p:nvPr/>
        </p:nvSpPr>
        <p:spPr>
          <a:xfrm>
            <a:off x="6718854" y="702365"/>
            <a:ext cx="993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</a:t>
            </a:r>
            <a:r>
              <a:rPr lang="ko-KR" altLang="en-US" sz="1000" b="1" dirty="0"/>
              <a:t>번 </a:t>
            </a:r>
            <a:r>
              <a:rPr lang="en-US" altLang="ko-KR" sz="1000" b="1" dirty="0" err="1"/>
              <a:t>Sliting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C5CF9-338C-400E-8FC3-FAC336DC7BE6}"/>
              </a:ext>
            </a:extLst>
          </p:cNvPr>
          <p:cNvSpPr txBox="1"/>
          <p:nvPr/>
        </p:nvSpPr>
        <p:spPr>
          <a:xfrm>
            <a:off x="3452191" y="762001"/>
            <a:ext cx="993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</a:t>
            </a:r>
            <a:r>
              <a:rPr lang="ko-KR" altLang="en-US" sz="1000" b="1" dirty="0"/>
              <a:t>번 </a:t>
            </a:r>
            <a:r>
              <a:rPr lang="en-US" altLang="ko-KR" sz="1000" b="1" dirty="0" err="1"/>
              <a:t>Sliting</a:t>
            </a:r>
            <a:endParaRPr lang="ko-KR" altLang="en-US" sz="1000" b="1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9CB8FDB-0C43-4F31-AC5F-15AED2863A88}"/>
              </a:ext>
            </a:extLst>
          </p:cNvPr>
          <p:cNvSpPr/>
          <p:nvPr/>
        </p:nvSpPr>
        <p:spPr>
          <a:xfrm>
            <a:off x="8723370" y="1709530"/>
            <a:ext cx="553152" cy="433619"/>
          </a:xfrm>
          <a:custGeom>
            <a:avLst/>
            <a:gdLst>
              <a:gd name="connsiteX0" fmla="*/ 23065 w 182135"/>
              <a:gd name="connsiteY0" fmla="*/ 0 h 433619"/>
              <a:gd name="connsiteX1" fmla="*/ 182091 w 182135"/>
              <a:gd name="connsiteY1" fmla="*/ 225287 h 433619"/>
              <a:gd name="connsiteX2" fmla="*/ 9813 w 182135"/>
              <a:gd name="connsiteY2" fmla="*/ 410818 h 433619"/>
              <a:gd name="connsiteX3" fmla="*/ 36317 w 182135"/>
              <a:gd name="connsiteY3" fmla="*/ 424070 h 43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135" h="433619">
                <a:moveTo>
                  <a:pt x="23065" y="0"/>
                </a:moveTo>
                <a:cubicBezTo>
                  <a:pt x="103682" y="78408"/>
                  <a:pt x="184300" y="156817"/>
                  <a:pt x="182091" y="225287"/>
                </a:cubicBezTo>
                <a:cubicBezTo>
                  <a:pt x="179882" y="293757"/>
                  <a:pt x="34109" y="377687"/>
                  <a:pt x="9813" y="410818"/>
                </a:cubicBezTo>
                <a:cubicBezTo>
                  <a:pt x="-14483" y="443949"/>
                  <a:pt x="10917" y="434009"/>
                  <a:pt x="36317" y="4240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5S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58BCA-7800-4379-81BB-EAEEF8F55F31}"/>
              </a:ext>
            </a:extLst>
          </p:cNvPr>
          <p:cNvSpPr txBox="1"/>
          <p:nvPr/>
        </p:nvSpPr>
        <p:spPr>
          <a:xfrm>
            <a:off x="9197008" y="1828798"/>
            <a:ext cx="1013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5S : 5P</a:t>
            </a:r>
            <a:endParaRPr lang="ko-KR" altLang="en-US" sz="1100" b="1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A67319F4-851D-4CFD-9573-6DB11C21A212}"/>
              </a:ext>
            </a:extLst>
          </p:cNvPr>
          <p:cNvSpPr/>
          <p:nvPr/>
        </p:nvSpPr>
        <p:spPr>
          <a:xfrm>
            <a:off x="8743250" y="2206486"/>
            <a:ext cx="553152" cy="433619"/>
          </a:xfrm>
          <a:custGeom>
            <a:avLst/>
            <a:gdLst>
              <a:gd name="connsiteX0" fmla="*/ 23065 w 182135"/>
              <a:gd name="connsiteY0" fmla="*/ 0 h 433619"/>
              <a:gd name="connsiteX1" fmla="*/ 182091 w 182135"/>
              <a:gd name="connsiteY1" fmla="*/ 225287 h 433619"/>
              <a:gd name="connsiteX2" fmla="*/ 9813 w 182135"/>
              <a:gd name="connsiteY2" fmla="*/ 410818 h 433619"/>
              <a:gd name="connsiteX3" fmla="*/ 36317 w 182135"/>
              <a:gd name="connsiteY3" fmla="*/ 424070 h 43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135" h="433619">
                <a:moveTo>
                  <a:pt x="23065" y="0"/>
                </a:moveTo>
                <a:cubicBezTo>
                  <a:pt x="103682" y="78408"/>
                  <a:pt x="184300" y="156817"/>
                  <a:pt x="182091" y="225287"/>
                </a:cubicBezTo>
                <a:cubicBezTo>
                  <a:pt x="179882" y="293757"/>
                  <a:pt x="34109" y="377687"/>
                  <a:pt x="9813" y="410818"/>
                </a:cubicBezTo>
                <a:cubicBezTo>
                  <a:pt x="-14483" y="443949"/>
                  <a:pt x="10917" y="434009"/>
                  <a:pt x="36317" y="4240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5S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DED7B-D37C-4F4D-A4C0-2079639927F2}"/>
              </a:ext>
            </a:extLst>
          </p:cNvPr>
          <p:cNvSpPr txBox="1"/>
          <p:nvPr/>
        </p:nvSpPr>
        <p:spPr>
          <a:xfrm>
            <a:off x="9216888" y="2325754"/>
            <a:ext cx="828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4S : 4P</a:t>
            </a:r>
            <a:endParaRPr lang="ko-KR" altLang="en-US" sz="1100" b="1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B3912BF4-B8B1-4D4E-B82A-F69BE167487C}"/>
              </a:ext>
            </a:extLst>
          </p:cNvPr>
          <p:cNvSpPr/>
          <p:nvPr/>
        </p:nvSpPr>
        <p:spPr>
          <a:xfrm>
            <a:off x="8776382" y="2623930"/>
            <a:ext cx="553152" cy="433619"/>
          </a:xfrm>
          <a:custGeom>
            <a:avLst/>
            <a:gdLst>
              <a:gd name="connsiteX0" fmla="*/ 23065 w 182135"/>
              <a:gd name="connsiteY0" fmla="*/ 0 h 433619"/>
              <a:gd name="connsiteX1" fmla="*/ 182091 w 182135"/>
              <a:gd name="connsiteY1" fmla="*/ 225287 h 433619"/>
              <a:gd name="connsiteX2" fmla="*/ 9813 w 182135"/>
              <a:gd name="connsiteY2" fmla="*/ 410818 h 433619"/>
              <a:gd name="connsiteX3" fmla="*/ 36317 w 182135"/>
              <a:gd name="connsiteY3" fmla="*/ 424070 h 43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135" h="433619">
                <a:moveTo>
                  <a:pt x="23065" y="0"/>
                </a:moveTo>
                <a:cubicBezTo>
                  <a:pt x="103682" y="78408"/>
                  <a:pt x="184300" y="156817"/>
                  <a:pt x="182091" y="225287"/>
                </a:cubicBezTo>
                <a:cubicBezTo>
                  <a:pt x="179882" y="293757"/>
                  <a:pt x="34109" y="377687"/>
                  <a:pt x="9813" y="410818"/>
                </a:cubicBezTo>
                <a:cubicBezTo>
                  <a:pt x="-14483" y="443949"/>
                  <a:pt x="10917" y="434009"/>
                  <a:pt x="36317" y="4240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5S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4FC111-96DE-4325-9313-E715867BA68B}"/>
              </a:ext>
            </a:extLst>
          </p:cNvPr>
          <p:cNvSpPr txBox="1"/>
          <p:nvPr/>
        </p:nvSpPr>
        <p:spPr>
          <a:xfrm>
            <a:off x="9250019" y="2743198"/>
            <a:ext cx="960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3S : 3P</a:t>
            </a:r>
            <a:endParaRPr lang="ko-KR" altLang="en-US" sz="1100" b="1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40FC899-1645-482D-9C6F-67282DF84A8B}"/>
              </a:ext>
            </a:extLst>
          </p:cNvPr>
          <p:cNvSpPr/>
          <p:nvPr/>
        </p:nvSpPr>
        <p:spPr>
          <a:xfrm>
            <a:off x="8716748" y="3081128"/>
            <a:ext cx="553152" cy="433619"/>
          </a:xfrm>
          <a:custGeom>
            <a:avLst/>
            <a:gdLst>
              <a:gd name="connsiteX0" fmla="*/ 23065 w 182135"/>
              <a:gd name="connsiteY0" fmla="*/ 0 h 433619"/>
              <a:gd name="connsiteX1" fmla="*/ 182091 w 182135"/>
              <a:gd name="connsiteY1" fmla="*/ 225287 h 433619"/>
              <a:gd name="connsiteX2" fmla="*/ 9813 w 182135"/>
              <a:gd name="connsiteY2" fmla="*/ 410818 h 433619"/>
              <a:gd name="connsiteX3" fmla="*/ 36317 w 182135"/>
              <a:gd name="connsiteY3" fmla="*/ 424070 h 43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135" h="433619">
                <a:moveTo>
                  <a:pt x="23065" y="0"/>
                </a:moveTo>
                <a:cubicBezTo>
                  <a:pt x="103682" y="78408"/>
                  <a:pt x="184300" y="156817"/>
                  <a:pt x="182091" y="225287"/>
                </a:cubicBezTo>
                <a:cubicBezTo>
                  <a:pt x="179882" y="293757"/>
                  <a:pt x="34109" y="377687"/>
                  <a:pt x="9813" y="410818"/>
                </a:cubicBezTo>
                <a:cubicBezTo>
                  <a:pt x="-14483" y="443949"/>
                  <a:pt x="10917" y="434009"/>
                  <a:pt x="36317" y="4240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5S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58D799-89D7-4ED1-B812-19647B105692}"/>
              </a:ext>
            </a:extLst>
          </p:cNvPr>
          <p:cNvSpPr txBox="1"/>
          <p:nvPr/>
        </p:nvSpPr>
        <p:spPr>
          <a:xfrm>
            <a:off x="9190385" y="3200396"/>
            <a:ext cx="960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2S : 2P</a:t>
            </a:r>
            <a:endParaRPr lang="ko-KR" altLang="en-US" sz="1100" b="1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0533CD47-5B0C-487D-B4D9-26CF3622D156}"/>
              </a:ext>
            </a:extLst>
          </p:cNvPr>
          <p:cNvSpPr/>
          <p:nvPr/>
        </p:nvSpPr>
        <p:spPr>
          <a:xfrm>
            <a:off x="8736628" y="3525073"/>
            <a:ext cx="553152" cy="433619"/>
          </a:xfrm>
          <a:custGeom>
            <a:avLst/>
            <a:gdLst>
              <a:gd name="connsiteX0" fmla="*/ 23065 w 182135"/>
              <a:gd name="connsiteY0" fmla="*/ 0 h 433619"/>
              <a:gd name="connsiteX1" fmla="*/ 182091 w 182135"/>
              <a:gd name="connsiteY1" fmla="*/ 225287 h 433619"/>
              <a:gd name="connsiteX2" fmla="*/ 9813 w 182135"/>
              <a:gd name="connsiteY2" fmla="*/ 410818 h 433619"/>
              <a:gd name="connsiteX3" fmla="*/ 36317 w 182135"/>
              <a:gd name="connsiteY3" fmla="*/ 424070 h 43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135" h="433619">
                <a:moveTo>
                  <a:pt x="23065" y="0"/>
                </a:moveTo>
                <a:cubicBezTo>
                  <a:pt x="103682" y="78408"/>
                  <a:pt x="184300" y="156817"/>
                  <a:pt x="182091" y="225287"/>
                </a:cubicBezTo>
                <a:cubicBezTo>
                  <a:pt x="179882" y="293757"/>
                  <a:pt x="34109" y="377687"/>
                  <a:pt x="9813" y="410818"/>
                </a:cubicBezTo>
                <a:cubicBezTo>
                  <a:pt x="-14483" y="443949"/>
                  <a:pt x="10917" y="434009"/>
                  <a:pt x="36317" y="4240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5S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38BB7-29C6-47B0-AF34-A76EF99CACF3}"/>
              </a:ext>
            </a:extLst>
          </p:cNvPr>
          <p:cNvSpPr txBox="1"/>
          <p:nvPr/>
        </p:nvSpPr>
        <p:spPr>
          <a:xfrm>
            <a:off x="9210265" y="3644341"/>
            <a:ext cx="834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1S  :  1P</a:t>
            </a:r>
            <a:endParaRPr lang="ko-KR" altLang="en-US" sz="11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E455D9D-7BFA-4F4F-8C67-38BE41AC7C10}"/>
              </a:ext>
            </a:extLst>
          </p:cNvPr>
          <p:cNvCxnSpPr/>
          <p:nvPr/>
        </p:nvCxnSpPr>
        <p:spPr>
          <a:xfrm>
            <a:off x="5512904" y="3892699"/>
            <a:ext cx="3147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A10C95-3A25-414F-91B7-C45CA07CAC0A}"/>
              </a:ext>
            </a:extLst>
          </p:cNvPr>
          <p:cNvCxnSpPr/>
          <p:nvPr/>
        </p:nvCxnSpPr>
        <p:spPr>
          <a:xfrm>
            <a:off x="5546036" y="3819811"/>
            <a:ext cx="3147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C07B566-74D2-449C-9924-C2B751DC1411}"/>
              </a:ext>
            </a:extLst>
          </p:cNvPr>
          <p:cNvCxnSpPr/>
          <p:nvPr/>
        </p:nvCxnSpPr>
        <p:spPr>
          <a:xfrm>
            <a:off x="5499656" y="3733671"/>
            <a:ext cx="3147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53F8E8-97E9-4628-B17F-4DD3A5196EB1}"/>
              </a:ext>
            </a:extLst>
          </p:cNvPr>
          <p:cNvCxnSpPr/>
          <p:nvPr/>
        </p:nvCxnSpPr>
        <p:spPr>
          <a:xfrm flipV="1">
            <a:off x="5618921" y="3941754"/>
            <a:ext cx="0" cy="36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349661D-AEBB-47F6-B22F-C6FBB4E4399F}"/>
              </a:ext>
            </a:extLst>
          </p:cNvPr>
          <p:cNvCxnSpPr/>
          <p:nvPr/>
        </p:nvCxnSpPr>
        <p:spPr>
          <a:xfrm flipV="1">
            <a:off x="6115877" y="3861436"/>
            <a:ext cx="0" cy="48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C67B55C-6ADF-4FC7-93B5-3B7E54256FE2}"/>
              </a:ext>
            </a:extLst>
          </p:cNvPr>
          <p:cNvCxnSpPr/>
          <p:nvPr/>
        </p:nvCxnSpPr>
        <p:spPr>
          <a:xfrm flipV="1">
            <a:off x="6745356" y="3764247"/>
            <a:ext cx="0" cy="53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D2BC47-E418-433B-8289-CA36EA438C90}"/>
              </a:ext>
            </a:extLst>
          </p:cNvPr>
          <p:cNvSpPr txBox="1"/>
          <p:nvPr/>
        </p:nvSpPr>
        <p:spPr>
          <a:xfrm>
            <a:off x="5340627" y="4320211"/>
            <a:ext cx="583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1P 01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E06656-BAF0-4EAA-9733-41F8A6F0DB7F}"/>
              </a:ext>
            </a:extLst>
          </p:cNvPr>
          <p:cNvSpPr txBox="1"/>
          <p:nvPr/>
        </p:nvSpPr>
        <p:spPr>
          <a:xfrm>
            <a:off x="5837584" y="4485863"/>
            <a:ext cx="6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1P 02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A6A07E-64FC-452F-B14E-F7E4B034F191}"/>
              </a:ext>
            </a:extLst>
          </p:cNvPr>
          <p:cNvSpPr txBox="1"/>
          <p:nvPr/>
        </p:nvSpPr>
        <p:spPr>
          <a:xfrm>
            <a:off x="6506819" y="4346717"/>
            <a:ext cx="6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1P 03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5BB4341-0032-4B67-ADB6-950983664ED8}"/>
              </a:ext>
            </a:extLst>
          </p:cNvPr>
          <p:cNvCxnSpPr/>
          <p:nvPr/>
        </p:nvCxnSpPr>
        <p:spPr>
          <a:xfrm>
            <a:off x="5512904" y="2978304"/>
            <a:ext cx="3147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8A2C473-E024-40E6-A2C7-05D9A022287C}"/>
              </a:ext>
            </a:extLst>
          </p:cNvPr>
          <p:cNvCxnSpPr/>
          <p:nvPr/>
        </p:nvCxnSpPr>
        <p:spPr>
          <a:xfrm>
            <a:off x="5519532" y="2892163"/>
            <a:ext cx="3147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7F7771-EDAA-49BB-9B1B-2B893F23B247}"/>
              </a:ext>
            </a:extLst>
          </p:cNvPr>
          <p:cNvCxnSpPr/>
          <p:nvPr/>
        </p:nvCxnSpPr>
        <p:spPr>
          <a:xfrm>
            <a:off x="5552664" y="2766267"/>
            <a:ext cx="3147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FC92CE3-461C-4D23-8A77-52D21AB4E7D8}"/>
              </a:ext>
            </a:extLst>
          </p:cNvPr>
          <p:cNvCxnSpPr/>
          <p:nvPr/>
        </p:nvCxnSpPr>
        <p:spPr>
          <a:xfrm flipV="1">
            <a:off x="7421217" y="3004808"/>
            <a:ext cx="0" cy="219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BE3ED3-C1F5-4473-94D8-B4E2F8EF98EC}"/>
              </a:ext>
            </a:extLst>
          </p:cNvPr>
          <p:cNvCxnSpPr/>
          <p:nvPr/>
        </p:nvCxnSpPr>
        <p:spPr>
          <a:xfrm flipV="1">
            <a:off x="7825409" y="2901934"/>
            <a:ext cx="0" cy="24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2B4AEC8-236A-4CBF-9A48-878A89A27941}"/>
              </a:ext>
            </a:extLst>
          </p:cNvPr>
          <p:cNvCxnSpPr/>
          <p:nvPr/>
        </p:nvCxnSpPr>
        <p:spPr>
          <a:xfrm flipV="1">
            <a:off x="8203093" y="2827866"/>
            <a:ext cx="0" cy="264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5E82D4-F747-497B-86CF-9EC93612BCF5}"/>
              </a:ext>
            </a:extLst>
          </p:cNvPr>
          <p:cNvSpPr txBox="1"/>
          <p:nvPr/>
        </p:nvSpPr>
        <p:spPr>
          <a:xfrm>
            <a:off x="7109791" y="5214732"/>
            <a:ext cx="583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3P 01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72ACC8-CB7B-426B-A509-1938B5EEDA71}"/>
              </a:ext>
            </a:extLst>
          </p:cNvPr>
          <p:cNvSpPr txBox="1"/>
          <p:nvPr/>
        </p:nvSpPr>
        <p:spPr>
          <a:xfrm>
            <a:off x="7540488" y="5393636"/>
            <a:ext cx="583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3P 02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FAEFFB-175A-46C5-8F2E-5CA08AB5B184}"/>
              </a:ext>
            </a:extLst>
          </p:cNvPr>
          <p:cNvSpPr txBox="1"/>
          <p:nvPr/>
        </p:nvSpPr>
        <p:spPr>
          <a:xfrm>
            <a:off x="7931428" y="5599044"/>
            <a:ext cx="583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3P 03</a:t>
            </a:r>
            <a:endParaRPr lang="ko-KR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CA51B2-EC53-4B5E-9A2B-1663E4CB41A8}"/>
              </a:ext>
            </a:extLst>
          </p:cNvPr>
          <p:cNvSpPr txBox="1"/>
          <p:nvPr/>
        </p:nvSpPr>
        <p:spPr>
          <a:xfrm flipH="1">
            <a:off x="708327" y="4826984"/>
            <a:ext cx="42479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1. </a:t>
            </a:r>
            <a:r>
              <a:rPr lang="ko-KR" altLang="en-US" sz="1400" b="1" dirty="0"/>
              <a:t>용어 정리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해주세요</a:t>
            </a:r>
            <a:endParaRPr lang="en-US" altLang="ko-KR" sz="1400" b="1" dirty="0"/>
          </a:p>
          <a:p>
            <a:r>
              <a:rPr lang="en-US" altLang="ko-KR" sz="1400" b="1" dirty="0"/>
              <a:t>     1) 1</a:t>
            </a:r>
            <a:r>
              <a:rPr lang="ko-KR" altLang="en-US" sz="1400" b="1" dirty="0"/>
              <a:t>번 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sliting</a:t>
            </a:r>
            <a:r>
              <a:rPr lang="en-US" altLang="ko-KR" sz="1400" b="1" dirty="0"/>
              <a:t>  </a:t>
            </a:r>
            <a:r>
              <a:rPr lang="en-US" altLang="ko-KR" sz="1400" b="1" dirty="0">
                <a:solidFill>
                  <a:srgbClr val="FF0000"/>
                </a:solidFill>
              </a:rPr>
              <a:t>-&gt; 1</a:t>
            </a:r>
            <a:r>
              <a:rPr lang="ko-KR" altLang="en-US" sz="1400" b="1" dirty="0">
                <a:solidFill>
                  <a:srgbClr val="FF0000"/>
                </a:solidFill>
              </a:rPr>
              <a:t>번 </a:t>
            </a:r>
            <a:r>
              <a:rPr lang="en-US" altLang="ko-KR" sz="1400" b="1" dirty="0">
                <a:solidFill>
                  <a:srgbClr val="FF0000"/>
                </a:solidFill>
              </a:rPr>
              <a:t>CUT?</a:t>
            </a:r>
          </a:p>
          <a:p>
            <a:r>
              <a:rPr lang="en-US" altLang="ko-KR" sz="1400" b="1" dirty="0"/>
              <a:t>     2) 1S, 2S…      -&gt;</a:t>
            </a:r>
          </a:p>
          <a:p>
            <a:r>
              <a:rPr lang="en-US" altLang="ko-KR" sz="1400" b="1" dirty="0"/>
              <a:t>     3) 1P, 2P…       -&gt;</a:t>
            </a:r>
          </a:p>
          <a:p>
            <a:r>
              <a:rPr lang="en-US" altLang="ko-KR" sz="1400" b="1" dirty="0"/>
              <a:t>     4) 1P01, 1P02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01, 02… </a:t>
            </a:r>
            <a:r>
              <a:rPr lang="en-US" altLang="ko-KR" sz="1400" b="1" dirty="0">
                <a:solidFill>
                  <a:srgbClr val="FF0000"/>
                </a:solidFill>
              </a:rPr>
              <a:t>-&gt; P number?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2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86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문영삼</dc:creator>
  <cp:lastModifiedBy>문영삼</cp:lastModifiedBy>
  <cp:revision>5</cp:revision>
  <dcterms:created xsi:type="dcterms:W3CDTF">2020-02-27T22:50:26Z</dcterms:created>
  <dcterms:modified xsi:type="dcterms:W3CDTF">2020-02-27T23:22:48Z</dcterms:modified>
</cp:coreProperties>
</file>