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84" r:id="rId2"/>
    <p:sldId id="692" r:id="rId3"/>
    <p:sldId id="700" r:id="rId4"/>
    <p:sldId id="701" r:id="rId5"/>
    <p:sldId id="693" r:id="rId6"/>
    <p:sldId id="694" r:id="rId7"/>
    <p:sldId id="695" r:id="rId8"/>
    <p:sldId id="697" r:id="rId9"/>
    <p:sldId id="698" r:id="rId10"/>
    <p:sldId id="699" r:id="rId11"/>
    <p:sldId id="626" r:id="rId12"/>
  </p:sldIdLst>
  <p:sldSz cx="9906000" cy="6858000" type="A4"/>
  <p:notesSz cx="6648450" cy="98504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867">
          <p15:clr>
            <a:srgbClr val="A4A3A4"/>
          </p15:clr>
        </p15:guide>
        <p15:guide id="4" pos="6068">
          <p15:clr>
            <a:srgbClr val="A4A3A4"/>
          </p15:clr>
        </p15:guide>
        <p15:guide id="5" pos="217">
          <p15:clr>
            <a:srgbClr val="A4A3A4"/>
          </p15:clr>
        </p15:guide>
        <p15:guide id="6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74B"/>
    <a:srgbClr val="0000FF"/>
    <a:srgbClr val="006035"/>
    <a:srgbClr val="3399FF"/>
    <a:srgbClr val="C0C0C0"/>
    <a:srgbClr val="95B598"/>
    <a:srgbClr val="6F9B70"/>
    <a:srgbClr val="A5A5A5"/>
    <a:srgbClr val="FFFF99"/>
    <a:srgbClr val="DBE5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36" autoAdjust="0"/>
    <p:restoredTop sz="96030" autoAdjust="0"/>
  </p:normalViewPr>
  <p:slideViewPr>
    <p:cSldViewPr>
      <p:cViewPr varScale="1">
        <p:scale>
          <a:sx n="116" d="100"/>
          <a:sy n="116" d="100"/>
        </p:scale>
        <p:origin x="-1536" y="-96"/>
      </p:cViewPr>
      <p:guideLst>
        <p:guide orient="horz" pos="4065"/>
        <p:guide orient="horz" pos="3929"/>
        <p:guide orient="horz" pos="867"/>
        <p:guide pos="6068"/>
        <p:guide pos="217"/>
        <p:guide pos="4526"/>
      </p:guideLst>
    </p:cSldViewPr>
  </p:slideViewPr>
  <p:outlineViewPr>
    <p:cViewPr>
      <p:scale>
        <a:sx n="33" d="100"/>
        <a:sy n="33" d="100"/>
      </p:scale>
      <p:origin x="0" y="12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26"/>
    </p:cViewPr>
  </p:sorterViewPr>
  <p:notesViewPr>
    <p:cSldViewPr showGuides="1">
      <p:cViewPr varScale="1">
        <p:scale>
          <a:sx n="81" d="100"/>
          <a:sy n="81" d="100"/>
        </p:scale>
        <p:origin x="-4062" y="-90"/>
      </p:cViewPr>
      <p:guideLst>
        <p:guide orient="horz" pos="3103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65481" y="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/>
          <a:lstStyle>
            <a:lvl1pPr algn="r">
              <a:defRPr sz="1200"/>
            </a:lvl1pPr>
          </a:lstStyle>
          <a:p>
            <a:fld id="{BBE509C9-7006-4EEF-AE0A-F60A68CFABC4}" type="datetimeFigureOut">
              <a:rPr lang="ko-KR" altLang="en-US" smtClean="0"/>
              <a:pPr/>
              <a:t>2019-11-13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5634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65481" y="935634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 anchor="b"/>
          <a:lstStyle>
            <a:lvl1pPr algn="r">
              <a:defRPr sz="1200"/>
            </a:lvl1pPr>
          </a:lstStyle>
          <a:p>
            <a:fld id="{FB5D320A-A8AF-4B3E-BD67-EE5ADA87D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086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65481" y="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/>
          <a:lstStyle>
            <a:lvl1pPr algn="r">
              <a:defRPr sz="1200"/>
            </a:lvl1pPr>
          </a:lstStyle>
          <a:p>
            <a:fld id="{10D8B3E8-78D5-42AF-92B2-138AC5B36093}" type="datetimeFigureOut">
              <a:rPr lang="ko-KR" altLang="en-US" smtClean="0"/>
              <a:pPr/>
              <a:t>2019-11-13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739775"/>
            <a:ext cx="5330825" cy="3692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59" tIns="45228" rIns="90459" bIns="4522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4225" y="4678959"/>
            <a:ext cx="5320007" cy="4432697"/>
          </a:xfrm>
          <a:prstGeom prst="rect">
            <a:avLst/>
          </a:prstGeom>
        </p:spPr>
        <p:txBody>
          <a:bodyPr vert="horz" lIns="90459" tIns="45228" rIns="90459" bIns="4522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5634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65481" y="9356341"/>
            <a:ext cx="2881410" cy="492522"/>
          </a:xfrm>
          <a:prstGeom prst="rect">
            <a:avLst/>
          </a:prstGeom>
        </p:spPr>
        <p:txBody>
          <a:bodyPr vert="horz" lIns="90459" tIns="45228" rIns="90459" bIns="45228" rtlCol="0" anchor="b"/>
          <a:lstStyle>
            <a:lvl1pPr algn="r">
              <a:defRPr sz="1200"/>
            </a:lvl1pPr>
          </a:lstStyle>
          <a:p>
            <a:fld id="{EFB921B9-838A-44D3-89D5-5DB0505CE7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05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743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74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743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557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89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890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918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658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21B9-838A-44D3-89D5-5DB0505CE7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305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2560" y="5026257"/>
            <a:ext cx="3960440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Freeform 38"/>
          <p:cNvSpPr/>
          <p:nvPr/>
        </p:nvSpPr>
        <p:spPr>
          <a:xfrm rot="16200000">
            <a:off x="-763336" y="2664890"/>
            <a:ext cx="2855938" cy="222591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55575" cap="flat" cmpd="sng" algn="ctr">
            <a:solidFill>
              <a:srgbClr val="00874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38"/>
          <p:cNvSpPr/>
          <p:nvPr/>
        </p:nvSpPr>
        <p:spPr>
          <a:xfrm rot="5400000">
            <a:off x="7806223" y="2664891"/>
            <a:ext cx="2855938" cy="222591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55575" cap="flat" cmpd="sng" algn="ctr">
            <a:solidFill>
              <a:srgbClr val="00874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내용 개체 틀 25"/>
          <p:cNvSpPr>
            <a:spLocks noGrp="1"/>
          </p:cNvSpPr>
          <p:nvPr userDrawn="1">
            <p:ph sz="quarter" idx="13"/>
          </p:nvPr>
        </p:nvSpPr>
        <p:spPr>
          <a:xfrm>
            <a:off x="992561" y="5347816"/>
            <a:ext cx="3960440" cy="889496"/>
          </a:xfrm>
        </p:spPr>
        <p:txBody>
          <a:bodyPr lIns="0"/>
          <a:lstStyle>
            <a:lvl1pPr marL="0" indent="0"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내용 개체 틀 27"/>
          <p:cNvSpPr>
            <a:spLocks noGrp="1"/>
          </p:cNvSpPr>
          <p:nvPr>
            <p:ph sz="quarter" idx="16" hasCustomPrompt="1"/>
          </p:nvPr>
        </p:nvSpPr>
        <p:spPr>
          <a:xfrm>
            <a:off x="992560" y="1846262"/>
            <a:ext cx="8241632" cy="792162"/>
          </a:xfrm>
        </p:spPr>
        <p:txBody>
          <a:bodyPr lIns="0">
            <a:noAutofit/>
          </a:bodyPr>
          <a:lstStyle>
            <a:lvl1pPr marL="0" indent="0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23" name="내용 개체 틀 29"/>
          <p:cNvSpPr>
            <a:spLocks noGrp="1"/>
          </p:cNvSpPr>
          <p:nvPr>
            <p:ph sz="quarter" idx="17" hasCustomPrompt="1"/>
          </p:nvPr>
        </p:nvSpPr>
        <p:spPr>
          <a:xfrm>
            <a:off x="992560" y="2852738"/>
            <a:ext cx="8241632" cy="576262"/>
          </a:xfrm>
        </p:spPr>
        <p:txBody>
          <a:bodyPr lIns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rgbClr val="7F7F7F"/>
                </a:solidFill>
              </a:defRPr>
            </a:lvl2pPr>
            <a:lvl3pPr>
              <a:defRPr sz="2800">
                <a:solidFill>
                  <a:srgbClr val="7F7F7F"/>
                </a:solidFill>
              </a:defRPr>
            </a:lvl3pPr>
            <a:lvl4pPr>
              <a:defRPr sz="2800">
                <a:solidFill>
                  <a:srgbClr val="7F7F7F"/>
                </a:solidFill>
              </a:defRPr>
            </a:lvl4pPr>
            <a:lvl5pPr>
              <a:defRPr sz="28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906000" cy="87464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671598" y="184015"/>
            <a:ext cx="8360768" cy="469925"/>
          </a:xfrm>
        </p:spPr>
        <p:txBody>
          <a:bodyPr lIns="0" anchor="ctr" anchorCtr="0">
            <a:normAutofit/>
          </a:bodyPr>
          <a:lstStyle>
            <a:lvl1pPr algn="l">
              <a:defRPr sz="2200" b="1" cap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Freeform 38"/>
          <p:cNvSpPr/>
          <p:nvPr userDrawn="1"/>
        </p:nvSpPr>
        <p:spPr>
          <a:xfrm rot="16200000">
            <a:off x="109083" y="325468"/>
            <a:ext cx="648072" cy="2304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rgbClr val="00874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38"/>
          <p:cNvSpPr/>
          <p:nvPr userDrawn="1"/>
        </p:nvSpPr>
        <p:spPr>
          <a:xfrm rot="5400000" flipH="1">
            <a:off x="9152756" y="325468"/>
            <a:ext cx="648072" cy="2304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rgbClr val="00874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273050" y="933401"/>
            <a:ext cx="9359904" cy="767407"/>
          </a:xfrm>
        </p:spPr>
        <p:txBody>
          <a:bodyPr lIns="72000" rIns="72000" anchor="t" anchorCtr="0">
            <a:normAutofit/>
          </a:bodyPr>
          <a:lstStyle>
            <a:lvl1pPr marL="0" indent="0" latinLnBrk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9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61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4186264" y="6539106"/>
            <a:ext cx="54102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Copyright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2019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Sansoft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All rights reserved | Confidential 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부제목 2"/>
          <p:cNvSpPr>
            <a:spLocks noGrp="1"/>
          </p:cNvSpPr>
          <p:nvPr>
            <p:ph type="subTitle" idx="15"/>
          </p:nvPr>
        </p:nvSpPr>
        <p:spPr>
          <a:xfrm>
            <a:off x="5453066" y="285728"/>
            <a:ext cx="3960440" cy="346959"/>
          </a:xfrm>
        </p:spPr>
        <p:txBody>
          <a:bodyPr lIns="0" tIns="0" rIns="0" bIns="0" anchor="ctr" anchorCtr="0">
            <a:normAutofit/>
          </a:bodyPr>
          <a:lstStyle>
            <a:lvl1pPr marL="0" indent="0" algn="r">
              <a:buNone/>
              <a:defRPr lang="ko-KR" altLang="en-US" sz="1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48F6-0499-4B03-AA7D-07684E694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2019.11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산소프트 </a:t>
            </a:r>
            <a:r>
              <a:rPr lang="en-US" altLang="ko-KR" dirty="0" smtClean="0"/>
              <a:t>[SANSOFT]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6"/>
          </p:nvPr>
        </p:nvSpPr>
        <p:spPr>
          <a:xfrm>
            <a:off x="738158" y="1846262"/>
            <a:ext cx="8358246" cy="792162"/>
          </a:xfrm>
        </p:spPr>
        <p:txBody>
          <a:bodyPr/>
          <a:lstStyle/>
          <a:p>
            <a:r>
              <a:rPr lang="ko-KR" altLang="en-US" sz="2800" dirty="0" smtClean="0"/>
              <a:t>바코드 출력</a:t>
            </a:r>
            <a:r>
              <a:rPr lang="en-US" sz="2800" dirty="0" smtClean="0"/>
              <a:t> </a:t>
            </a:r>
            <a:r>
              <a:rPr lang="ko-KR" altLang="en-US" sz="2800" dirty="0" smtClean="0"/>
              <a:t>시스템 사용자 매뉴얼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5884345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선택전송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리스트 좌측의 체크박스를 체크 한 후 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선택전송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을 하면 화면에서와 같이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전송완료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로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표시된다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368680"/>
            <a:ext cx="6866200" cy="42205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39712" y="1988840"/>
            <a:ext cx="47019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/>
              <a:t>Sansoft</a:t>
            </a:r>
            <a:r>
              <a:rPr lang="ko-KR" altLang="en-US" sz="4000" dirty="0"/>
              <a:t> </a:t>
            </a:r>
            <a:r>
              <a:rPr lang="en-US" altLang="ko-KR" sz="4000" dirty="0" smtClean="0"/>
              <a:t>QC Manual</a:t>
            </a:r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4000" dirty="0" smtClean="0"/>
              <a:t>-</a:t>
            </a:r>
            <a:r>
              <a:rPr lang="ko-KR" altLang="en-US" sz="4000" dirty="0" smtClean="0"/>
              <a:t> 감사합니다</a:t>
            </a:r>
            <a:r>
              <a:rPr lang="en-US" altLang="ko-KR" sz="4000" dirty="0" smtClean="0"/>
              <a:t> -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912175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메인화면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로컬 데이터베이스 설정 화면임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‘F’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버튼을 눌러 로컬 데이터베이스를 찾는다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사용자명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과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암호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를 입력한다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버튼은 로컬 데이터베이스 경로 와 사용자명 암호를 저장한다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취소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버튼은 프로그램이 종료된다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60512" y="260648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바코드 출력 </a:t>
            </a:r>
            <a:r>
              <a:rPr lang="ko-KR" altLang="en-US" dirty="0" smtClean="0"/>
              <a:t>시스템 </a:t>
            </a:r>
            <a:r>
              <a:rPr lang="ko-KR" altLang="en-US" dirty="0"/>
              <a:t>사용자 매뉴얼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96" y="1643050"/>
            <a:ext cx="5562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912175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메인화면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EPR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데이터베이스 설정 화면임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‘F’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버튼을 눌러 로컬 데이터베이스를 찾는다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서버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,‘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사용자명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과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암호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를 입력한다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버튼은 로컬 데이터베이스 경로 와 사용자명 암호를 저장한다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취소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버튼은 프로그램이 종료된다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60512" y="260648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바코드 출력 </a:t>
            </a:r>
            <a:r>
              <a:rPr lang="ko-KR" altLang="en-US" dirty="0" smtClean="0"/>
              <a:t>시스템 </a:t>
            </a:r>
            <a:r>
              <a:rPr lang="ko-KR" altLang="en-US" dirty="0"/>
              <a:t>사용자 매뉴얼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86" y="1714488"/>
            <a:ext cx="36576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912175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메인화면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로컬 데이터베이스 설정 화면임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‘F’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버튼을 눌러 로컬 데이터베이스를 찾는다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사용자명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암호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를 입력한다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버튼은 로컬 데이터베이스 경로 와 사용자명 암호를 저장한다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취소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버튼은 프로그램이 종료된다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60512" y="260648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바코드 출력 </a:t>
            </a:r>
            <a:r>
              <a:rPr lang="ko-KR" altLang="en-US" dirty="0" smtClean="0"/>
              <a:t>시스템 </a:t>
            </a:r>
            <a:r>
              <a:rPr lang="ko-KR" altLang="en-US" dirty="0"/>
              <a:t>사용자 매뉴얼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96" y="1643050"/>
            <a:ext cx="5562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1470043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검사코드 설정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검사코드를 설정하는 화면으로 환경설정 메뉴에서 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코드설정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을 클릭하여 조회한다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신규코드 등록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검사항목 정보와 이에 따르는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QC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정보를  화면 우측에서 입력한 후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기존코드 수정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좌측의 리스트에서 수정할 항목을 선택하여 화면 우측에서 수정한 후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검사일자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는 기본적으로 오늘날짜를 가져오며 검사일자를 변경하여 조회가 가능하다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5" y="1375370"/>
            <a:ext cx="1423889" cy="8557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4" y="2221540"/>
            <a:ext cx="5496046" cy="39562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7339" y="1703464"/>
            <a:ext cx="1001305" cy="19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28764" y="2384884"/>
            <a:ext cx="1001305" cy="19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6060051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QC ID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일괄 변경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‘QCID 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일괄 변경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을 클릭하여 사용하고 있는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QC ID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를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변경한다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8" y="1376363"/>
            <a:ext cx="5496046" cy="3956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7028" y="1539707"/>
            <a:ext cx="1001305" cy="19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84" y="2384884"/>
            <a:ext cx="2333180" cy="31927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5247973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컨트롤 등록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컨트롤을 등록하는 화면으로 환경설정 메뉴에서 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컨트롤 등록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을 클릭하여 조회한다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신규코드 등록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QC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정보와 이에 따르는 컨트롤을 화면 상단에서 입력한 후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기존코드 수정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하단의 리스트에서 수정할 항목을 선택하여 화면 상단에서 수정한 후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5" y="1375370"/>
            <a:ext cx="1423889" cy="8557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7339" y="1861300"/>
            <a:ext cx="1001305" cy="19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64" y="1860685"/>
            <a:ext cx="4424747" cy="42406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4117113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미생물 결과 조회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통신포트를 설정하는 화면으로 환경설정 메뉴에서 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포트설정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＇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을 클릭하여 조회한다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신규코드 등록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해당없음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기존코드 수정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콤보박스에서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각각의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설정값을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선택한 후 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‘OK＇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를 클릭하여 저장한다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2708920"/>
            <a:ext cx="2257425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45" y="1375370"/>
            <a:ext cx="1423889" cy="8557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7339" y="2005316"/>
            <a:ext cx="1001305" cy="19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096183"/>
              </p:ext>
            </p:extLst>
          </p:nvPr>
        </p:nvGraphicFramePr>
        <p:xfrm>
          <a:off x="309531" y="1071562"/>
          <a:ext cx="9286938" cy="5214957"/>
        </p:xfrm>
        <a:graphic>
          <a:graphicData uri="http://schemas.openxmlformats.org/drawingml/2006/table">
            <a:tbl>
              <a:tblPr/>
              <a:tblGrid>
                <a:gridCol w="870285"/>
                <a:gridCol w="1295654"/>
                <a:gridCol w="519239"/>
                <a:gridCol w="1409365"/>
                <a:gridCol w="667594"/>
                <a:gridCol w="2151136"/>
                <a:gridCol w="2373665"/>
              </a:tblGrid>
              <a:tr h="262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시스템명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Sansoft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 QC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2.2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화면명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검사결과 조회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2719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093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검사장비와 인터페이스 하는 메인 화면이다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조회</a:t>
                      </a:r>
                      <a:r>
                        <a:rPr kumimoji="0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를 선택하면 검사일자에 해당하는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QC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인터페이스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내역을 조회한다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선택전송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은 인터페이스 되거나 조회된 결과를 저장한다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화면정리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는 현재 화면을 초기화 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기존결과 수정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화면의 리스트에서 검사결과를 수정한 후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엔터를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치면 검사결과가 수정되거나 저장된다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‘</a:t>
                      </a:r>
                      <a:r>
                        <a:rPr kumimoji="0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검사일자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’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는 기본적으로 오늘날짜를 가져오며 검사일자를 변경하여 조회가 가능하다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0" y="1376363"/>
            <a:ext cx="6853701" cy="4212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512" y="260648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Sansoft</a:t>
            </a:r>
            <a:r>
              <a:rPr lang="ko-KR" altLang="en-US" dirty="0"/>
              <a:t> </a:t>
            </a:r>
            <a:r>
              <a:rPr lang="en-US" altLang="ko-KR" dirty="0"/>
              <a:t>QC </a:t>
            </a:r>
            <a:r>
              <a:rPr lang="ko-KR" altLang="en-US" dirty="0"/>
              <a:t>시스템 사용자 매뉴얼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 Lab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29646</TotalTime>
  <Words>510</Words>
  <Application>Microsoft Office PowerPoint</Application>
  <PresentationFormat>A4 용지(210x297mm)</PresentationFormat>
  <Paragraphs>148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GC Labs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SEC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prof</dc:creator>
  <cp:lastModifiedBy>Sewon</cp:lastModifiedBy>
  <cp:revision>1106</cp:revision>
  <dcterms:created xsi:type="dcterms:W3CDTF">2012-08-30T08:29:55Z</dcterms:created>
  <dcterms:modified xsi:type="dcterms:W3CDTF">2019-11-13T00:36:26Z</dcterms:modified>
</cp:coreProperties>
</file>