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59" r:id="rId6"/>
    <p:sldId id="260" r:id="rId7"/>
    <p:sldId id="257" r:id="rId8"/>
    <p:sldId id="262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7421-6BA6-4327-93DC-BD6E798B101E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 smtClean="0"/>
              <a:t>인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비밀번</a:t>
            </a:r>
            <a:r>
              <a:rPr lang="ko-KR" altLang="en-US" sz="1400" dirty="0" err="1" smtClean="0"/>
              <a:t>호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ID</a:t>
            </a: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국도</a:t>
            </a:r>
            <a:r>
              <a:rPr lang="en-US" altLang="ko-KR" sz="1400" u="sng" dirty="0" smtClean="0"/>
              <a:t>CHEMICAL </a:t>
            </a:r>
            <a:r>
              <a:rPr lang="ko-KR" altLang="en-US" sz="1400" u="sng" dirty="0" smtClean="0"/>
              <a:t>바코드 발행 시스템</a:t>
            </a:r>
            <a:endParaRPr lang="ko-KR" altLang="en-US" sz="1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ERP</a:t>
            </a:r>
          </a:p>
          <a:p>
            <a:r>
              <a:rPr lang="en-US" altLang="ko-KR" sz="1000" b="1" dirty="0" smtClean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1428736"/>
          <a:ext cx="5464795" cy="2857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8487"/>
                <a:gridCol w="2348154"/>
                <a:gridCol w="2348154"/>
              </a:tblGrid>
              <a:tr h="3226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/>
                        <a:t>업무구분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메뉴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/>
                        <a:t>상세기능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02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/>
                        <a:t>기준정보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/>
                        <a:t> 1</a:t>
                      </a:r>
                      <a:r>
                        <a:rPr lang="en-US" altLang="ko-KR" sz="900" u="none" strike="noStrike" dirty="0"/>
                        <a:t>. </a:t>
                      </a:r>
                      <a:r>
                        <a:rPr lang="ko-KR" altLang="en-US" sz="900" u="none" strike="noStrike" dirty="0"/>
                        <a:t>로컬 </a:t>
                      </a:r>
                      <a:r>
                        <a:rPr lang="en-US" altLang="ko-KR" sz="900" u="none" strike="noStrike" dirty="0"/>
                        <a:t>DB </a:t>
                      </a:r>
                      <a:r>
                        <a:rPr lang="ko-KR" altLang="en-US" sz="900" u="none" strike="noStrike" dirty="0"/>
                        <a:t>연결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/>
                        <a:t>- </a:t>
                      </a:r>
                      <a:r>
                        <a:rPr lang="ko-KR" altLang="en-US" sz="900" u="none" strike="noStrike" dirty="0"/>
                        <a:t>통신 및 라벨 </a:t>
                      </a:r>
                      <a:r>
                        <a:rPr lang="ko-KR" altLang="en-US" sz="900" u="none" strike="noStrike" dirty="0" err="1"/>
                        <a:t>설정값</a:t>
                      </a:r>
                      <a:r>
                        <a:rPr lang="ko-KR" altLang="en-US" sz="900" u="none" strike="noStrike" dirty="0"/>
                        <a:t> 저장</a:t>
                      </a:r>
                      <a:br>
                        <a:rPr lang="ko-KR" altLang="en-US" sz="900" u="none" strike="noStrike" dirty="0"/>
                      </a:br>
                      <a:r>
                        <a:rPr lang="en-US" altLang="ko-KR" sz="900" u="none" strike="noStrike" dirty="0"/>
                        <a:t>- </a:t>
                      </a:r>
                      <a:r>
                        <a:rPr lang="ko-KR" altLang="en-US" sz="900" u="none" strike="noStrike" dirty="0" err="1"/>
                        <a:t>출력내용</a:t>
                      </a:r>
                      <a:r>
                        <a:rPr lang="ko-KR" altLang="en-US" sz="900" u="none" strike="noStrike" dirty="0"/>
                        <a:t> 저장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/>
                        <a:t> 2</a:t>
                      </a:r>
                      <a:r>
                        <a:rPr lang="en-US" sz="900" u="none" strike="noStrike" dirty="0"/>
                        <a:t>. </a:t>
                      </a:r>
                      <a:r>
                        <a:rPr lang="en-US" sz="900" u="none" strike="noStrike" dirty="0" err="1"/>
                        <a:t>ERP</a:t>
                      </a:r>
                      <a:r>
                        <a:rPr lang="en-US" sz="900" u="none" strike="noStrike" dirty="0"/>
                        <a:t> </a:t>
                      </a:r>
                      <a:r>
                        <a:rPr lang="ko-KR" altLang="en-US" sz="900" u="none" strike="noStrike" dirty="0"/>
                        <a:t>연결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/>
                        <a:t>로컬 접속 기능 필요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/>
                        <a:t> 3</a:t>
                      </a:r>
                      <a:r>
                        <a:rPr lang="en-US" altLang="ko-KR" sz="900" u="none" strike="noStrike" dirty="0"/>
                        <a:t>. </a:t>
                      </a:r>
                      <a:r>
                        <a:rPr lang="ko-KR" altLang="en-US" sz="900" u="none" strike="noStrike" dirty="0"/>
                        <a:t>바코드 프린터 </a:t>
                      </a:r>
                      <a:r>
                        <a:rPr lang="ko-KR" altLang="en-US" sz="900" u="none" strike="noStrike" dirty="0" err="1"/>
                        <a:t>통신설정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/>
                        <a:t>바코드 장비와의 </a:t>
                      </a:r>
                      <a:r>
                        <a:rPr lang="ko-KR" altLang="en-US" sz="900" u="none" strike="noStrike" dirty="0" err="1" smtClean="0"/>
                        <a:t>통신속성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/>
                        <a:t> 4. </a:t>
                      </a:r>
                      <a:r>
                        <a:rPr lang="ko-KR" altLang="en-US" sz="900" u="none" strike="noStrike" dirty="0"/>
                        <a:t>거래처 정보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/>
                        <a:t>- </a:t>
                      </a:r>
                      <a:r>
                        <a:rPr lang="ko-KR" altLang="en-US" sz="900" u="none" strike="noStrike" dirty="0"/>
                        <a:t>거래처 </a:t>
                      </a:r>
                      <a:r>
                        <a:rPr lang="ko-KR" altLang="en-US" sz="900" u="none" strike="noStrike" dirty="0" err="1"/>
                        <a:t>기본정보</a:t>
                      </a:r>
                      <a:r>
                        <a:rPr lang="ko-KR" altLang="en-US" sz="900" u="none" strike="noStrike" dirty="0"/>
                        <a:t> 관리</a:t>
                      </a:r>
                      <a:br>
                        <a:rPr lang="ko-KR" altLang="en-US" sz="900" u="none" strike="noStrike" dirty="0"/>
                      </a:br>
                      <a:r>
                        <a:rPr lang="en-US" altLang="ko-KR" sz="900" u="none" strike="noStrike" dirty="0"/>
                        <a:t>- </a:t>
                      </a:r>
                      <a:r>
                        <a:rPr lang="ko-KR" altLang="en-US" sz="900" u="none" strike="noStrike" dirty="0" err="1"/>
                        <a:t>라벨별</a:t>
                      </a:r>
                      <a:r>
                        <a:rPr lang="ko-KR" altLang="en-US" sz="900" u="none" strike="noStrike" dirty="0"/>
                        <a:t> 기본 </a:t>
                      </a:r>
                      <a:r>
                        <a:rPr lang="ko-KR" altLang="en-US" sz="900" u="none" strike="noStrike" dirty="0" err="1"/>
                        <a:t>출력수량</a:t>
                      </a:r>
                      <a:r>
                        <a:rPr lang="ko-KR" altLang="en-US" sz="900" u="none" strike="noStrike" dirty="0"/>
                        <a:t> 설정</a:t>
                      </a:r>
                      <a:br>
                        <a:rPr lang="ko-KR" altLang="en-US" sz="900" u="none" strike="noStrike" dirty="0"/>
                      </a:br>
                      <a:r>
                        <a:rPr lang="ko-KR" altLang="en-US" sz="900" u="none" strike="noStrike" dirty="0"/>
                        <a:t>  </a:t>
                      </a:r>
                      <a:r>
                        <a:rPr lang="en-US" altLang="ko-KR" sz="900" u="none" strike="noStrike" dirty="0"/>
                        <a:t>: </a:t>
                      </a:r>
                      <a:r>
                        <a:rPr lang="ko-KR" altLang="en-US" sz="900" u="none" strike="noStrike" dirty="0"/>
                        <a:t>대</a:t>
                      </a:r>
                      <a:r>
                        <a:rPr lang="en-US" altLang="ko-KR" sz="900" u="none" strike="noStrike" dirty="0"/>
                        <a:t>/</a:t>
                      </a:r>
                      <a:r>
                        <a:rPr lang="ko-KR" altLang="en-US" sz="900" u="none" strike="noStrike" dirty="0"/>
                        <a:t>중</a:t>
                      </a:r>
                      <a:r>
                        <a:rPr lang="en-US" altLang="ko-KR" sz="900" u="none" strike="noStrike" dirty="0"/>
                        <a:t>/</a:t>
                      </a:r>
                      <a:r>
                        <a:rPr lang="ko-KR" altLang="en-US" sz="900" u="none" strike="noStrike" dirty="0" err="1"/>
                        <a:t>소별</a:t>
                      </a:r>
                      <a:r>
                        <a:rPr lang="ko-KR" altLang="en-US" sz="900" u="none" strike="noStrike" dirty="0"/>
                        <a:t> 기본 </a:t>
                      </a:r>
                      <a:r>
                        <a:rPr lang="ko-KR" altLang="en-US" sz="900" u="none" strike="noStrike" dirty="0" err="1"/>
                        <a:t>출력수량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/>
                        <a:t> 5</a:t>
                      </a:r>
                      <a:r>
                        <a:rPr lang="en-US" altLang="ko-KR" sz="900" u="none" strike="noStrike" dirty="0"/>
                        <a:t>. </a:t>
                      </a:r>
                      <a:r>
                        <a:rPr lang="ko-KR" altLang="en-US" sz="900" u="none" strike="noStrike" dirty="0"/>
                        <a:t>일반 프린터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/>
                        <a:t>기본 프린터 연결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고객사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정렬순서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고객사명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고객사코드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INNOLUX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삭제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라</a:t>
            </a:r>
            <a:r>
              <a:rPr lang="ko-KR" altLang="en-US" sz="1400" dirty="0"/>
              <a:t>인</a:t>
            </a:r>
            <a:r>
              <a:rPr lang="ko-KR" altLang="en-US" sz="1400" dirty="0" smtClean="0"/>
              <a:t>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3971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라인명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SSL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</a:t>
            </a:r>
            <a:r>
              <a:rPr lang="ko-KR" altLang="en-US" sz="1400" dirty="0"/>
              <a:t>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L01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라인명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</a:rPr>
              <a:t>대</a:t>
            </a:r>
            <a:r>
              <a:rPr lang="ko-KR" altLang="en-US" sz="900" dirty="0">
                <a:solidFill>
                  <a:srgbClr val="000000"/>
                </a:solidFill>
              </a:rPr>
              <a:t>만</a:t>
            </a:r>
            <a:endParaRPr lang="en-US" altLang="ko-KR" sz="9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유</a:t>
            </a:r>
            <a:r>
              <a:rPr lang="ko-KR" altLang="en-US" sz="1400" dirty="0"/>
              <a:t>저</a:t>
            </a:r>
            <a:r>
              <a:rPr lang="ko-KR" altLang="en-US" sz="1400" dirty="0" smtClean="0"/>
              <a:t>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3971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유저명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SE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U</a:t>
            </a:r>
            <a:r>
              <a:rPr lang="en-US" altLang="ko-KR" sz="900" dirty="0" err="1" smtClean="0"/>
              <a:t>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</a:t>
            </a:r>
            <a:r>
              <a:rPr lang="ko-KR" altLang="en-US" sz="1000" dirty="0" err="1" smtClean="0"/>
              <a:t>유</a:t>
            </a:r>
            <a:r>
              <a:rPr lang="ko-KR" altLang="en-US" sz="1000" dirty="0" err="1"/>
              <a:t>저</a:t>
            </a:r>
            <a:r>
              <a:rPr lang="ko-KR" altLang="en-US" sz="1000" dirty="0" err="1" smtClean="0"/>
              <a:t>명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</a:rPr>
              <a:t>SE</a:t>
            </a:r>
            <a:endParaRPr lang="en-US" altLang="ko-KR" sz="9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고객사 코</a:t>
            </a:r>
            <a:r>
              <a:rPr lang="ko-KR" altLang="en-US" sz="1400" dirty="0"/>
              <a:t>드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1142984"/>
          <a:ext cx="3420128" cy="51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467043"/>
                <a:gridCol w="524193"/>
                <a:gridCol w="2071702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128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Reel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@REEL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362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@PP Box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대박스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TP-408A(200M) @ICE Box(</a:t>
                      </a:r>
                      <a:r>
                        <a:rPr lang="ko-KR" altLang="en-US" sz="800" dirty="0" smtClean="0"/>
                        <a:t>대박스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703061" y="114298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857752" y="1120959"/>
            <a:ext cx="3587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선택한 제품 </a:t>
            </a:r>
            <a:r>
              <a:rPr lang="en-US" altLang="ko-KR" sz="1400" u="sng" dirty="0" smtClean="0"/>
              <a:t>: TP-400E(270M) @REEL </a:t>
            </a:r>
            <a:r>
              <a:rPr lang="ko-KR" altLang="en-US" sz="1400" u="sng" dirty="0" smtClean="0"/>
              <a:t>라벨</a:t>
            </a:r>
            <a:endParaRPr lang="ko-KR" altLang="en-US" sz="14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7643834" y="6072206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57158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0100" y="385059"/>
            <a:ext cx="646331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2529" y="379279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8860" y="379279"/>
            <a:ext cx="1214446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INNOLUX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28992" y="726498"/>
            <a:ext cx="1071570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7011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00100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14546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44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7554" y="357166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071934" y="164305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>
                <a:latin typeface="+mj-lt"/>
              </a:rPr>
              <a:t>LOT </a:t>
            </a:r>
            <a:r>
              <a:rPr lang="ko-KR" altLang="en-US" sz="1200" b="1" u="sng" dirty="0" smtClean="0">
                <a:latin typeface="+mj-lt"/>
              </a:rPr>
              <a:t>번호</a:t>
            </a:r>
            <a:endParaRPr lang="ko-KR" altLang="en-US" sz="1200" b="1" u="sng" dirty="0">
              <a:latin typeface="+mj-l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072330" y="2092881"/>
            <a:ext cx="92869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2Y0P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03D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9O14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02+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P101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6578" y="48972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출력일자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00958" y="4897291"/>
            <a:ext cx="928694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857620" y="1500174"/>
            <a:ext cx="4643470" cy="2214578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86578" y="51830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출력순번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500958" y="5183043"/>
            <a:ext cx="42862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01024" y="5183043"/>
            <a:ext cx="42862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77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43702" y="500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작업지시서</a:t>
            </a:r>
            <a:endParaRPr lang="ko-KR" altLang="en-US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5143504" y="357166"/>
            <a:ext cx="87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ERP</a:t>
            </a:r>
          </a:p>
          <a:p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90" name="순서도: 연결자 89"/>
          <p:cNvSpPr/>
          <p:nvPr/>
        </p:nvSpPr>
        <p:spPr>
          <a:xfrm>
            <a:off x="4786314" y="428604"/>
            <a:ext cx="214314" cy="2143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순서도: 연결자 90"/>
          <p:cNvSpPr/>
          <p:nvPr/>
        </p:nvSpPr>
        <p:spPr>
          <a:xfrm>
            <a:off x="4786314" y="714356"/>
            <a:ext cx="214314" cy="21431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14876" y="2094548"/>
            <a:ext cx="1377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u="sng" dirty="0" err="1" smtClean="0">
                <a:latin typeface="+mj-lt"/>
              </a:rPr>
              <a:t>ACF</a:t>
            </a:r>
            <a:r>
              <a:rPr lang="ko-KR" altLang="en-US" sz="1000" u="sng" dirty="0" err="1" smtClean="0">
                <a:latin typeface="+mj-lt"/>
              </a:rPr>
              <a:t>자재코드</a:t>
            </a:r>
            <a:r>
              <a:rPr lang="ko-KR" altLang="en-US" sz="1000" u="sng" dirty="0" smtClean="0">
                <a:latin typeface="+mj-lt"/>
              </a:rPr>
              <a:t>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err="1" smtClean="0">
                <a:latin typeface="+mj-lt"/>
              </a:rPr>
              <a:t>유효기간</a:t>
            </a:r>
            <a:r>
              <a:rPr lang="ko-KR" altLang="en-US" sz="1000" u="sng" dirty="0" smtClean="0">
                <a:latin typeface="+mj-lt"/>
              </a:rPr>
              <a:t>  </a:t>
            </a:r>
            <a:r>
              <a:rPr lang="ko-KR" altLang="en-US" sz="1000" u="sng" dirty="0" smtClean="0">
                <a:latin typeface="+mj-lt"/>
              </a:rPr>
              <a:t>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smtClean="0">
                <a:latin typeface="+mj-lt"/>
              </a:rPr>
              <a:t>제조일         </a:t>
            </a:r>
            <a:r>
              <a:rPr lang="ko-KR" altLang="en-US" sz="1000" u="sng" dirty="0" smtClean="0">
                <a:latin typeface="+mj-lt"/>
              </a:rPr>
              <a:t>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err="1" smtClean="0">
                <a:latin typeface="+mj-lt"/>
              </a:rPr>
              <a:t>슬라이팅순번</a:t>
            </a:r>
            <a:r>
              <a:rPr lang="ko-KR" altLang="en-US" sz="1000" u="sng" dirty="0" smtClean="0">
                <a:latin typeface="+mj-lt"/>
              </a:rPr>
              <a:t> </a:t>
            </a:r>
            <a:r>
              <a:rPr lang="ko-KR" altLang="en-US" sz="1000" u="sng" dirty="0" smtClean="0">
                <a:latin typeface="+mj-lt"/>
              </a:rPr>
              <a:t>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Product</a:t>
            </a:r>
            <a:r>
              <a:rPr lang="ko-KR" altLang="en-US" sz="1000" u="sng" dirty="0" smtClean="0">
                <a:latin typeface="+mj-lt"/>
              </a:rPr>
              <a:t>번호  </a:t>
            </a:r>
            <a:r>
              <a:rPr lang="ko-KR" altLang="en-US" sz="1000" u="sng" dirty="0" smtClean="0">
                <a:latin typeface="+mj-lt"/>
              </a:rPr>
              <a:t>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err="1" smtClean="0">
                <a:latin typeface="+mj-lt"/>
              </a:rPr>
              <a:t>제품길이</a:t>
            </a:r>
            <a:r>
              <a:rPr lang="ko-KR" altLang="en-US" sz="1000" u="sng" dirty="0" smtClean="0">
                <a:latin typeface="+mj-lt"/>
              </a:rPr>
              <a:t>       </a:t>
            </a:r>
            <a:r>
              <a:rPr lang="ko-KR" altLang="en-US" sz="1000" u="sng" dirty="0" smtClean="0">
                <a:latin typeface="+mj-lt"/>
              </a:rPr>
              <a:t>     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6179" y="2065580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5809398" y="2324613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09398" y="2551069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809398" y="2782801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809398" y="3005824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809398" y="3235889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09398" y="2110299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2Y0P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66654" y="2278943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6654" y="2509860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6578" y="54687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발행장수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500958" y="5468795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7620" y="4078294"/>
            <a:ext cx="15728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Name</a:t>
            </a:r>
            <a:r>
              <a:rPr lang="ko-KR" altLang="en-US" sz="1000" u="sng" dirty="0" smtClean="0">
                <a:latin typeface="+mj-lt"/>
              </a:rPr>
              <a:t>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Size</a:t>
            </a:r>
            <a:r>
              <a:rPr lang="ko-KR" altLang="en-US" sz="1000" u="sng" dirty="0" smtClean="0">
                <a:latin typeface="+mj-lt"/>
              </a:rPr>
              <a:t>   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Production Code</a:t>
            </a:r>
            <a:r>
              <a:rPr lang="ko-KR" altLang="en-US" sz="1000" u="sng" dirty="0" smtClean="0">
                <a:latin typeface="+mj-lt"/>
              </a:rPr>
              <a:t>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err="1" smtClean="0">
                <a:latin typeface="+mj-lt"/>
              </a:rPr>
              <a:t>Expriration</a:t>
            </a:r>
            <a:r>
              <a:rPr lang="en-US" altLang="ko-KR" sz="1000" u="sng" dirty="0" smtClean="0">
                <a:latin typeface="+mj-lt"/>
              </a:rPr>
              <a:t> Code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Storage Temperature</a:t>
            </a:r>
            <a:r>
              <a:rPr lang="ko-KR" altLang="en-US" sz="1000" u="sng" dirty="0" smtClean="0">
                <a:latin typeface="+mj-lt"/>
              </a:rPr>
              <a:t>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SDI </a:t>
            </a:r>
            <a:r>
              <a:rPr lang="en-US" altLang="ko-KR" sz="1000" u="sng" dirty="0" err="1" smtClean="0">
                <a:latin typeface="+mj-lt"/>
              </a:rPr>
              <a:t>ACF</a:t>
            </a:r>
            <a:r>
              <a:rPr lang="en-US" altLang="ko-KR" sz="1000" u="sng" dirty="0" smtClean="0">
                <a:latin typeface="+mj-lt"/>
              </a:rPr>
              <a:t> LOT</a:t>
            </a:r>
            <a:r>
              <a:rPr lang="ko-KR" altLang="en-US" sz="1000" u="sng" dirty="0" smtClean="0">
                <a:latin typeface="+mj-lt"/>
              </a:rPr>
              <a:t>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Material Code           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14942" y="4314457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14942" y="4540913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14942" y="4772645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14942" y="4995668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14942" y="5225733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14942" y="4100143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TPC203C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ACF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14942" y="5466766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14942" y="1643050"/>
            <a:ext cx="285752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2Y0P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03D9O1402P10120000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9829" y="2740747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665482" y="2978347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661120" y="3192661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57620" y="3857628"/>
            <a:ext cx="4643470" cy="2071702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설명선 1 56"/>
          <p:cNvSpPr/>
          <p:nvPr/>
        </p:nvSpPr>
        <p:spPr>
          <a:xfrm>
            <a:off x="7572396" y="3571876"/>
            <a:ext cx="1285884" cy="285752"/>
          </a:xfrm>
          <a:prstGeom prst="borderCallout1">
            <a:avLst>
              <a:gd name="adj1" fmla="val 18750"/>
              <a:gd name="adj2" fmla="val -8333"/>
              <a:gd name="adj3" fmla="val -39880"/>
              <a:gd name="adj4" fmla="val -313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제브라프린터구문</a:t>
            </a:r>
            <a:r>
              <a:rPr lang="ko-KR" altLang="en-US" sz="800" dirty="0" smtClean="0">
                <a:solidFill>
                  <a:schemeClr val="tx1"/>
                </a:solidFill>
              </a:rPr>
              <a:t> 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2"/>
          <p:cNvGrpSpPr/>
          <p:nvPr/>
        </p:nvGrpSpPr>
        <p:grpSpPr>
          <a:xfrm>
            <a:off x="3786182" y="3929066"/>
            <a:ext cx="2857520" cy="2428892"/>
            <a:chOff x="3643306" y="3059668"/>
            <a:chExt cx="3000396" cy="2798224"/>
          </a:xfrm>
        </p:grpSpPr>
        <p:pic>
          <p:nvPicPr>
            <p:cNvPr id="24" name="Picture 2" descr="C:\Users\Lenovo\AppData\Local\Microsoft\Windows\INetCache\IE\P4X2N52H\39123439-code39[1]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3071810"/>
              <a:ext cx="1705578" cy="428628"/>
            </a:xfrm>
            <a:prstGeom prst="rect">
              <a:avLst/>
            </a:prstGeom>
            <a:noFill/>
          </p:spPr>
        </p:pic>
        <p:sp>
          <p:nvSpPr>
            <p:cNvPr id="25" name="직사각형 24"/>
            <p:cNvSpPr/>
            <p:nvPr/>
          </p:nvSpPr>
          <p:spPr>
            <a:xfrm>
              <a:off x="3643306" y="3571876"/>
              <a:ext cx="3000396" cy="17145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26" name="Picture 3" descr="C:\Users\Lenovo\AppData\Local\Microsoft\Windows\INetCache\IE\I82L09PU\1280px-Samsung_Electronics_logo_(hangul).svg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7620" y="3714752"/>
              <a:ext cx="1571636" cy="572174"/>
            </a:xfrm>
            <a:prstGeom prst="rect">
              <a:avLst/>
            </a:prstGeom>
            <a:noFill/>
          </p:spPr>
        </p:pic>
        <p:pic>
          <p:nvPicPr>
            <p:cNvPr id="27" name="Picture 2" descr="C:\Users\Lenovo\AppData\Local\Microsoft\Windows\INetCache\IE\P4X2N52H\39123439-code39[1]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14744" y="5357826"/>
              <a:ext cx="2857520" cy="500066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786182" y="4286256"/>
              <a:ext cx="275267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Info 01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02	</a:t>
              </a:r>
              <a:r>
                <a:rPr lang="en-US" altLang="ko-KR" sz="1100" b="1" dirty="0" smtClean="0"/>
                <a:t>YYYYYYYYYYYYYYYYYY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03	</a:t>
              </a:r>
              <a:r>
                <a:rPr lang="en-US" altLang="ko-KR" sz="1100" b="1" dirty="0" smtClean="0"/>
                <a:t>12345678901234567890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04	</a:t>
              </a:r>
              <a:r>
                <a:rPr lang="en-US" altLang="ko-KR" sz="1100" b="1" dirty="0" smtClean="0"/>
                <a:t>abcdefghijklmn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05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3786190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제품명</a:t>
              </a:r>
              <a:r>
                <a:rPr lang="en-US" altLang="ko-KR" sz="1200" b="1" dirty="0" smtClean="0"/>
                <a:t>_________</a:t>
              </a:r>
              <a:endParaRPr lang="ko-KR" altLang="en-US" sz="1200" b="1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320" y="3059668"/>
              <a:ext cx="99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03061" y="114298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560713" y="392906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미리보기   </a:t>
            </a:r>
            <a:endParaRPr lang="en-US" altLang="ko-KR" sz="105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072329" y="2091762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500957" y="2091762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7929586" y="2091762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072329" y="232953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500957" y="232953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100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7929586" y="2329537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072329" y="254471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500957" y="254471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9586" y="2544717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7072329" y="2778215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60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00957" y="2778215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929586" y="2778215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2328" y="3003004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70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500956" y="3003004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929585" y="3003004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072329" y="32277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0957" y="32277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929586" y="3227793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857620" y="1879477"/>
            <a:ext cx="4572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제 목      </a:t>
            </a:r>
            <a:r>
              <a:rPr lang="ko-KR" altLang="en-US" sz="1000" dirty="0" smtClean="0"/>
              <a:t>                      내   </a:t>
            </a:r>
            <a:r>
              <a:rPr lang="ko-KR" altLang="en-US" sz="1000" dirty="0" smtClean="0"/>
              <a:t>용     </a:t>
            </a:r>
            <a:r>
              <a:rPr lang="ko-KR" altLang="en-US" sz="1000" dirty="0" smtClean="0"/>
              <a:t>              </a:t>
            </a:r>
            <a:r>
              <a:rPr lang="en-US" altLang="ko-KR" sz="1000" dirty="0" smtClean="0"/>
              <a:t>X        Y      Size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4714876" y="1120959"/>
            <a:ext cx="3587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선택한 제품 </a:t>
            </a:r>
            <a:r>
              <a:rPr lang="en-US" altLang="ko-KR" sz="1400" u="sng" dirty="0" smtClean="0"/>
              <a:t>: TP-400E(270M) @REEL </a:t>
            </a:r>
            <a:r>
              <a:rPr lang="ko-KR" altLang="en-US" sz="1400" u="sng" dirty="0" smtClean="0"/>
              <a:t>라벨</a:t>
            </a:r>
            <a:endParaRPr lang="ko-KR" altLang="en-US" sz="14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8143900" y="6072206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출력</a:t>
            </a:r>
            <a:endParaRPr lang="en-US" altLang="ko-KR" sz="1050" b="1" dirty="0" smtClean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44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58016" y="60722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발행장수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7715272" y="6072206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58016" y="5500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출력일자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15272" y="5500702"/>
            <a:ext cx="928694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86578" y="5357826"/>
            <a:ext cx="2214578" cy="1071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858016" y="5786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출력순번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715272" y="5786454"/>
            <a:ext cx="42862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215338" y="5786454"/>
            <a:ext cx="42862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77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71934" y="157161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>
                <a:latin typeface="+mj-lt"/>
              </a:rPr>
              <a:t>LOT </a:t>
            </a:r>
            <a:r>
              <a:rPr lang="ko-KR" altLang="en-US" sz="1200" b="1" u="sng" dirty="0" smtClean="0">
                <a:latin typeface="+mj-lt"/>
              </a:rPr>
              <a:t>번호</a:t>
            </a:r>
            <a:endParaRPr lang="ko-KR" altLang="en-US" sz="1200" b="1" u="sng" dirty="0">
              <a:latin typeface="+mj-lt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14942" y="1571612"/>
            <a:ext cx="285752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2Y0P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03D9O1402P10120000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3370" y="2078030"/>
            <a:ext cx="15728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Name</a:t>
            </a:r>
            <a:r>
              <a:rPr lang="ko-KR" altLang="en-US" sz="1000" u="sng" dirty="0" smtClean="0">
                <a:latin typeface="+mj-lt"/>
              </a:rPr>
              <a:t>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Size</a:t>
            </a:r>
            <a:r>
              <a:rPr lang="ko-KR" altLang="en-US" sz="1000" u="sng" dirty="0" smtClean="0">
                <a:latin typeface="+mj-lt"/>
              </a:rPr>
              <a:t>   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Production Code</a:t>
            </a:r>
            <a:r>
              <a:rPr lang="ko-KR" altLang="en-US" sz="1000" u="sng" dirty="0" smtClean="0">
                <a:latin typeface="+mj-lt"/>
              </a:rPr>
              <a:t>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err="1" smtClean="0">
                <a:latin typeface="+mj-lt"/>
              </a:rPr>
              <a:t>Expriration</a:t>
            </a:r>
            <a:r>
              <a:rPr lang="en-US" altLang="ko-KR" sz="1000" u="sng" dirty="0" smtClean="0">
                <a:latin typeface="+mj-lt"/>
              </a:rPr>
              <a:t> Code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Storage Temperature</a:t>
            </a:r>
            <a:r>
              <a:rPr lang="ko-KR" altLang="en-US" sz="1000" u="sng" dirty="0" smtClean="0">
                <a:latin typeface="+mj-lt"/>
              </a:rPr>
              <a:t>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SDI </a:t>
            </a:r>
            <a:r>
              <a:rPr lang="en-US" altLang="ko-KR" sz="1000" u="sng" dirty="0" err="1" smtClean="0">
                <a:latin typeface="+mj-lt"/>
              </a:rPr>
              <a:t>ACF</a:t>
            </a:r>
            <a:r>
              <a:rPr lang="en-US" altLang="ko-KR" sz="1000" u="sng" dirty="0" smtClean="0">
                <a:latin typeface="+mj-lt"/>
              </a:rPr>
              <a:t> LOT</a:t>
            </a:r>
            <a:r>
              <a:rPr lang="ko-KR" altLang="en-US" sz="1000" u="sng" dirty="0" smtClean="0">
                <a:latin typeface="+mj-lt"/>
              </a:rPr>
              <a:t>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Material Code           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00692" y="2314193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500692" y="2540649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00692" y="2772381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500692" y="2995404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00692" y="3225469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500692" y="2099879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TPC203C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ACF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00692" y="3466502"/>
            <a:ext cx="150019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714744" y="1500174"/>
            <a:ext cx="5072098" cy="2286016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6676" y="34577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5304" y="34577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933933" y="3457793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7158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00100" y="385059"/>
            <a:ext cx="646331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82529" y="379279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28860" y="379279"/>
            <a:ext cx="1214446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INNOLUX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28992" y="726498"/>
            <a:ext cx="1071570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77011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00100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214546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57554" y="357166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143504" y="357166"/>
            <a:ext cx="87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ERP</a:t>
            </a:r>
          </a:p>
          <a:p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116" name="순서도: 연결자 115"/>
          <p:cNvSpPr/>
          <p:nvPr/>
        </p:nvSpPr>
        <p:spPr>
          <a:xfrm>
            <a:off x="4786314" y="428604"/>
            <a:ext cx="214314" cy="21431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순서도: 연결자 116"/>
          <p:cNvSpPr/>
          <p:nvPr/>
        </p:nvSpPr>
        <p:spPr>
          <a:xfrm>
            <a:off x="4786314" y="714356"/>
            <a:ext cx="214314" cy="21431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3702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출력화</a:t>
            </a:r>
            <a:r>
              <a:rPr lang="ko-KR" altLang="en-US" u="sng" dirty="0" smtClean="0"/>
              <a:t>면</a:t>
            </a:r>
            <a:endParaRPr lang="ko-KR" altLang="en-US" u="sng" dirty="0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214282" y="1142984"/>
          <a:ext cx="3420128" cy="51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467043"/>
                <a:gridCol w="524193"/>
                <a:gridCol w="2071702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128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Reel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@REEL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362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@PP Box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대박스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TP-408A(200M) @ICE Box(</a:t>
                      </a:r>
                      <a:r>
                        <a:rPr lang="ko-KR" altLang="en-US" sz="800" dirty="0" smtClean="0"/>
                        <a:t>대박스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500042"/>
          <a:ext cx="2571768" cy="541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2143140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TP-400E(270M) @REEL </a:t>
                      </a:r>
                      <a:r>
                        <a:rPr lang="ko-KR" altLang="en-US" sz="10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TP-400E(270M) @PP Box </a:t>
                      </a:r>
                      <a:r>
                        <a:rPr lang="ko-KR" altLang="en-US" sz="10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7"/>
          <p:cNvGrpSpPr/>
          <p:nvPr/>
        </p:nvGrpSpPr>
        <p:grpSpPr>
          <a:xfrm>
            <a:off x="3033434" y="1126466"/>
            <a:ext cx="4143404" cy="230832"/>
            <a:chOff x="2928926" y="1071546"/>
            <a:chExt cx="2570002" cy="248623"/>
          </a:xfrm>
        </p:grpSpPr>
        <p:sp>
          <p:nvSpPr>
            <p:cNvPr id="6" name="TextBox 5"/>
            <p:cNvSpPr txBox="1"/>
            <p:nvPr/>
          </p:nvSpPr>
          <p:spPr>
            <a:xfrm>
              <a:off x="2928926" y="1071546"/>
              <a:ext cx="602353" cy="248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Product</a:t>
              </a:r>
              <a:endParaRPr lang="ko-KR" alt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3" name="그룹 8"/>
          <p:cNvGrpSpPr/>
          <p:nvPr/>
        </p:nvGrpSpPr>
        <p:grpSpPr>
          <a:xfrm>
            <a:off x="3035200" y="1412219"/>
            <a:ext cx="4141128" cy="230832"/>
            <a:chOff x="2928926" y="1071546"/>
            <a:chExt cx="2570002" cy="248623"/>
          </a:xfrm>
        </p:grpSpPr>
        <p:sp>
          <p:nvSpPr>
            <p:cNvPr id="10" name="TextBox 9"/>
            <p:cNvSpPr txBox="1"/>
            <p:nvPr/>
          </p:nvSpPr>
          <p:spPr>
            <a:xfrm>
              <a:off x="2928926" y="1071546"/>
              <a:ext cx="602353" cy="248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900" dirty="0" smtClean="0"/>
                <a:t>바코드</a:t>
              </a:r>
              <a:endParaRPr lang="ko-KR" alt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5" name="그룹 11"/>
          <p:cNvGrpSpPr/>
          <p:nvPr/>
        </p:nvGrpSpPr>
        <p:grpSpPr>
          <a:xfrm>
            <a:off x="3033434" y="1681452"/>
            <a:ext cx="4143404" cy="230832"/>
            <a:chOff x="2928926" y="1071546"/>
            <a:chExt cx="2570002" cy="248623"/>
          </a:xfrm>
        </p:grpSpPr>
        <p:sp>
          <p:nvSpPr>
            <p:cNvPr id="13" name="TextBox 12"/>
            <p:cNvSpPr txBox="1"/>
            <p:nvPr/>
          </p:nvSpPr>
          <p:spPr>
            <a:xfrm>
              <a:off x="2928926" y="1071546"/>
              <a:ext cx="602353" cy="248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Info 01</a:t>
              </a:r>
              <a:endParaRPr lang="ko-KR" alt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8" name="그룹 14"/>
          <p:cNvGrpSpPr/>
          <p:nvPr/>
        </p:nvGrpSpPr>
        <p:grpSpPr>
          <a:xfrm>
            <a:off x="3033434" y="1967204"/>
            <a:ext cx="4143404" cy="230832"/>
            <a:chOff x="2928926" y="1071546"/>
            <a:chExt cx="2570002" cy="230832"/>
          </a:xfrm>
        </p:grpSpPr>
        <p:sp>
          <p:nvSpPr>
            <p:cNvPr id="16" name="TextBox 15"/>
            <p:cNvSpPr txBox="1"/>
            <p:nvPr/>
          </p:nvSpPr>
          <p:spPr>
            <a:xfrm>
              <a:off x="2928926" y="1071546"/>
              <a:ext cx="602353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Info 02</a:t>
              </a:r>
              <a:endParaRPr lang="ko-KR" altLang="en-US" sz="9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9" name="그룹 17"/>
          <p:cNvGrpSpPr/>
          <p:nvPr/>
        </p:nvGrpSpPr>
        <p:grpSpPr>
          <a:xfrm>
            <a:off x="3033434" y="2269474"/>
            <a:ext cx="4143404" cy="230832"/>
            <a:chOff x="2928926" y="1071546"/>
            <a:chExt cx="2570002" cy="230832"/>
          </a:xfrm>
        </p:grpSpPr>
        <p:sp>
          <p:nvSpPr>
            <p:cNvPr id="19" name="TextBox 18"/>
            <p:cNvSpPr txBox="1"/>
            <p:nvPr/>
          </p:nvSpPr>
          <p:spPr>
            <a:xfrm>
              <a:off x="2928926" y="1071546"/>
              <a:ext cx="602353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Info 03</a:t>
              </a:r>
              <a:endParaRPr lang="ko-KR" alt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12" name="그룹 20"/>
          <p:cNvGrpSpPr/>
          <p:nvPr/>
        </p:nvGrpSpPr>
        <p:grpSpPr>
          <a:xfrm>
            <a:off x="3033434" y="2555226"/>
            <a:ext cx="4143404" cy="230832"/>
            <a:chOff x="2928926" y="1071546"/>
            <a:chExt cx="2570002" cy="230832"/>
          </a:xfrm>
        </p:grpSpPr>
        <p:sp>
          <p:nvSpPr>
            <p:cNvPr id="22" name="TextBox 21"/>
            <p:cNvSpPr txBox="1"/>
            <p:nvPr/>
          </p:nvSpPr>
          <p:spPr>
            <a:xfrm>
              <a:off x="2928926" y="1071546"/>
              <a:ext cx="602353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Info 04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0102" y="1071546"/>
              <a:ext cx="1928826" cy="230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TP-400E(270M) @REEL </a:t>
              </a:r>
              <a:r>
                <a:rPr lang="ko-KR" altLang="en-US" sz="900" dirty="0" smtClean="0"/>
                <a:t>라벨</a:t>
              </a:r>
              <a:endParaRPr lang="ko-KR" altLang="en-US" sz="900" dirty="0"/>
            </a:p>
          </p:txBody>
        </p:sp>
      </p:grpSp>
      <p:grpSp>
        <p:nvGrpSpPr>
          <p:cNvPr id="15" name="그룹 32"/>
          <p:cNvGrpSpPr/>
          <p:nvPr/>
        </p:nvGrpSpPr>
        <p:grpSpPr>
          <a:xfrm>
            <a:off x="4572000" y="3059668"/>
            <a:ext cx="3000396" cy="2798224"/>
            <a:chOff x="3643306" y="3059668"/>
            <a:chExt cx="3000396" cy="2798224"/>
          </a:xfrm>
        </p:grpSpPr>
        <p:pic>
          <p:nvPicPr>
            <p:cNvPr id="24" name="Picture 2" descr="C:\Users\Lenovo\AppData\Local\Microsoft\Windows\INetCache\IE\P4X2N52H\39123439-code39[1]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3071810"/>
              <a:ext cx="1705578" cy="428628"/>
            </a:xfrm>
            <a:prstGeom prst="rect">
              <a:avLst/>
            </a:prstGeom>
            <a:noFill/>
          </p:spPr>
        </p:pic>
        <p:sp>
          <p:nvSpPr>
            <p:cNvPr id="25" name="직사각형 24"/>
            <p:cNvSpPr/>
            <p:nvPr/>
          </p:nvSpPr>
          <p:spPr>
            <a:xfrm>
              <a:off x="3643306" y="3571876"/>
              <a:ext cx="3000396" cy="17145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26" name="Picture 3" descr="C:\Users\Lenovo\AppData\Local\Microsoft\Windows\INetCache\IE\I82L09PU\1280px-Samsung_Electronics_logo_(hangul).svg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7620" y="3714752"/>
              <a:ext cx="1571636" cy="572174"/>
            </a:xfrm>
            <a:prstGeom prst="rect">
              <a:avLst/>
            </a:prstGeom>
            <a:noFill/>
          </p:spPr>
        </p:pic>
        <p:pic>
          <p:nvPicPr>
            <p:cNvPr id="27" name="Picture 2" descr="C:\Users\Lenovo\AppData\Local\Microsoft\Windows\INetCache\IE\P4X2N52H\39123439-code39[1]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14744" y="5357826"/>
              <a:ext cx="2857520" cy="500066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786182" y="4286256"/>
              <a:ext cx="275267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Info 01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02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03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04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  <a:p>
              <a:r>
                <a:rPr lang="en-US" altLang="ko-KR" sz="1100" dirty="0" smtClean="0"/>
                <a:t>Info 05	</a:t>
              </a:r>
              <a:r>
                <a:rPr lang="en-US" altLang="ko-KR" sz="1100" b="1" dirty="0" smtClean="0"/>
                <a:t>XXXXXXXXXXXXXXXXXX</a:t>
              </a:r>
              <a:endParaRPr lang="ko-KR" altLang="en-US" sz="11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3786190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제품명</a:t>
              </a:r>
              <a:r>
                <a:rPr lang="en-US" altLang="ko-KR" sz="1200" b="1" dirty="0" smtClean="0"/>
                <a:t>_________</a:t>
              </a:r>
              <a:endParaRPr lang="ko-KR" altLang="en-US" sz="1200" b="1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320" y="3059668"/>
              <a:ext cx="99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33565" y="4286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71802" y="298823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미리보기   </a:t>
            </a:r>
            <a:endParaRPr lang="en-US" altLang="ko-KR" sz="105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215206" y="11106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643834" y="111069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072463" y="1110693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215206" y="137992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643834" y="137992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072463" y="1379927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215206" y="168219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643834" y="1682197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463" y="1682197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7215206" y="1967949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643834" y="1967949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8072463" y="1967949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215205" y="2253701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43833" y="2253701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8072462" y="2253701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06" y="253945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3834" y="2539453"/>
            <a:ext cx="39186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2463" y="2539453"/>
            <a:ext cx="35719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000364" y="857232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제 목      내   용                                                               </a:t>
            </a:r>
            <a:r>
              <a:rPr lang="en-US" altLang="ko-KR" sz="1000" dirty="0" smtClean="0"/>
              <a:t>X        Y      Size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4214810" y="357166"/>
            <a:ext cx="3587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제품 </a:t>
            </a:r>
            <a:r>
              <a:rPr lang="en-US" altLang="ko-KR" sz="1400" dirty="0" smtClean="0"/>
              <a:t>: TP-400E(270M) @REEL </a:t>
            </a:r>
            <a:r>
              <a:rPr lang="ko-KR" altLang="en-US" sz="1400" dirty="0" smtClean="0"/>
              <a:t>라벨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858148" y="5429264"/>
            <a:ext cx="714380" cy="415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테스트 출력</a:t>
            </a:r>
            <a:endParaRPr lang="en-US" altLang="ko-KR" sz="105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631</Words>
  <Application>Microsoft Office PowerPoint</Application>
  <PresentationFormat>화면 슬라이드 쇼(4:3)</PresentationFormat>
  <Paragraphs>389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OKSoft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Sewon</cp:lastModifiedBy>
  <cp:revision>25</cp:revision>
  <dcterms:created xsi:type="dcterms:W3CDTF">2020-01-13T06:12:40Z</dcterms:created>
  <dcterms:modified xsi:type="dcterms:W3CDTF">2020-01-21T03:50:26Z</dcterms:modified>
</cp:coreProperties>
</file>