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EB95-D620-4BB2-BB62-E6AAAA41FCF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250-5458-401C-9DE9-5D384FD701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EB95-D620-4BB2-BB62-E6AAAA41FCF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250-5458-401C-9DE9-5D384FD701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EB95-D620-4BB2-BB62-E6AAAA41FCF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250-5458-401C-9DE9-5D384FD701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EB95-D620-4BB2-BB62-E6AAAA41FCF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250-5458-401C-9DE9-5D384FD701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EB95-D620-4BB2-BB62-E6AAAA41FCF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250-5458-401C-9DE9-5D384FD701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EB95-D620-4BB2-BB62-E6AAAA41FCF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250-5458-401C-9DE9-5D384FD701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EB95-D620-4BB2-BB62-E6AAAA41FCF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250-5458-401C-9DE9-5D384FD701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EB95-D620-4BB2-BB62-E6AAAA41FCF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250-5458-401C-9DE9-5D384FD701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EB95-D620-4BB2-BB62-E6AAAA41FCF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250-5458-401C-9DE9-5D384FD701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EB95-D620-4BB2-BB62-E6AAAA41FCF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250-5458-401C-9DE9-5D384FD701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EB95-D620-4BB2-BB62-E6AAAA41FCF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9250-5458-401C-9DE9-5D384FD701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EB95-D620-4BB2-BB62-E6AAAA41FCF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59250-5458-401C-9DE9-5D384FD701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AppData\Local\Microsoft\Windows\INetCache\IE\P4X2N52H\39123439-code39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00174"/>
            <a:ext cx="1705578" cy="428628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928662" y="2000240"/>
            <a:ext cx="3000396" cy="171451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pic>
        <p:nvPicPr>
          <p:cNvPr id="7" name="Picture 3" descr="C:\Users\Lenovo\AppData\Local\Microsoft\Windows\INetCache\IE\I82L09PU\1280px-Samsung_Electronics_logo_(hangul)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143116"/>
            <a:ext cx="1571636" cy="572174"/>
          </a:xfrm>
          <a:prstGeom prst="rect">
            <a:avLst/>
          </a:prstGeom>
          <a:noFill/>
        </p:spPr>
      </p:pic>
      <p:pic>
        <p:nvPicPr>
          <p:cNvPr id="8" name="Picture 2" descr="C:\Users\Lenovo\AppData\Local\Microsoft\Windows\INetCache\IE\P4X2N52H\39123439-code39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786190"/>
            <a:ext cx="2857520" cy="50006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071538" y="2714620"/>
            <a:ext cx="275267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Info 01	</a:t>
            </a:r>
            <a:r>
              <a:rPr lang="en-US" altLang="ko-KR" sz="1100" b="1" dirty="0" err="1" smtClean="0"/>
              <a:t>XXXXXXXXXXXXXXXXXX</a:t>
            </a:r>
            <a:endParaRPr lang="ko-KR" altLang="en-US" sz="1100" b="1" dirty="0" smtClean="0"/>
          </a:p>
          <a:p>
            <a:r>
              <a:rPr lang="en-US" altLang="ko-KR" sz="1100" dirty="0" smtClean="0"/>
              <a:t>Info 02	</a:t>
            </a:r>
            <a:r>
              <a:rPr lang="en-US" altLang="ko-KR" sz="1100" b="1" dirty="0" err="1" smtClean="0"/>
              <a:t>XXXXXXXXXXXXXXXXXX</a:t>
            </a:r>
            <a:endParaRPr lang="ko-KR" altLang="en-US" sz="1100" b="1" dirty="0" smtClean="0"/>
          </a:p>
          <a:p>
            <a:r>
              <a:rPr lang="en-US" altLang="ko-KR" sz="1100" dirty="0" smtClean="0"/>
              <a:t>Info 03	</a:t>
            </a:r>
            <a:r>
              <a:rPr lang="en-US" altLang="ko-KR" sz="1100" b="1" dirty="0" err="1" smtClean="0"/>
              <a:t>XXXXXXXXXXXXXXXXXX</a:t>
            </a:r>
            <a:endParaRPr lang="ko-KR" altLang="en-US" sz="1100" b="1" dirty="0" smtClean="0"/>
          </a:p>
          <a:p>
            <a:r>
              <a:rPr lang="en-US" altLang="ko-KR" sz="1100" dirty="0" smtClean="0"/>
              <a:t>Info 04	</a:t>
            </a:r>
            <a:r>
              <a:rPr lang="en-US" altLang="ko-KR" sz="1100" b="1" dirty="0" err="1" smtClean="0"/>
              <a:t>XXXXXXXXXXXXXXXXXX</a:t>
            </a:r>
            <a:endParaRPr lang="ko-KR" altLang="en-US" sz="1100" b="1" dirty="0" smtClean="0"/>
          </a:p>
          <a:p>
            <a:r>
              <a:rPr lang="en-US" altLang="ko-KR" sz="1100" dirty="0" smtClean="0"/>
              <a:t>Info 05	</a:t>
            </a:r>
            <a:r>
              <a:rPr lang="en-US" altLang="ko-KR" sz="1100" b="1" dirty="0" err="1" smtClean="0"/>
              <a:t>XXXXXXXXXXXXXXXXXX</a:t>
            </a:r>
            <a:endParaRPr lang="ko-KR" altLang="en-US" sz="11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00298" y="2214554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제품명</a:t>
            </a:r>
            <a:r>
              <a:rPr lang="en-US" altLang="ko-KR" sz="1200" b="1" dirty="0" smtClean="0"/>
              <a:t>_________</a:t>
            </a:r>
            <a:endParaRPr lang="ko-KR" altLang="en-US" sz="1200" b="1" dirty="0" smtClean="0"/>
          </a:p>
        </p:txBody>
      </p:sp>
      <p:sp>
        <p:nvSpPr>
          <p:cNvPr id="11" name="설명선 2 10"/>
          <p:cNvSpPr/>
          <p:nvPr/>
        </p:nvSpPr>
        <p:spPr>
          <a:xfrm>
            <a:off x="4357686" y="1500174"/>
            <a:ext cx="785818" cy="285752"/>
          </a:xfrm>
          <a:prstGeom prst="borderCallout2">
            <a:avLst>
              <a:gd name="adj1" fmla="val 64464"/>
              <a:gd name="adj2" fmla="val -1684"/>
              <a:gd name="adj3" fmla="val 61417"/>
              <a:gd name="adj4" fmla="val -19992"/>
              <a:gd name="adj5" fmla="val 75929"/>
              <a:gd name="adj6" fmla="val -821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고객사코드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자재코드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설명선 2 11"/>
          <p:cNvSpPr/>
          <p:nvPr/>
        </p:nvSpPr>
        <p:spPr>
          <a:xfrm>
            <a:off x="4500562" y="3714752"/>
            <a:ext cx="1000132" cy="285752"/>
          </a:xfrm>
          <a:prstGeom prst="borderCallout2">
            <a:avLst>
              <a:gd name="adj1" fmla="val 64464"/>
              <a:gd name="adj2" fmla="val -1684"/>
              <a:gd name="adj3" fmla="val 61417"/>
              <a:gd name="adj4" fmla="val -19992"/>
              <a:gd name="adj5" fmla="val 75929"/>
              <a:gd name="adj6" fmla="val -821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LOT No, P/N</a:t>
            </a:r>
          </a:p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유효기</a:t>
            </a:r>
            <a:r>
              <a:rPr lang="ko-KR" altLang="en-US" sz="800" dirty="0" err="1">
                <a:solidFill>
                  <a:schemeClr val="tx1"/>
                </a:solidFill>
              </a:rPr>
              <a:t>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4676" y="1488032"/>
            <a:ext cx="99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Product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novo\AppData\Local\Microsoft\Windows\INetCache\IE\P4X2N52H\39123439-code39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71678"/>
            <a:ext cx="1705578" cy="428628"/>
          </a:xfrm>
          <a:prstGeom prst="rect">
            <a:avLst/>
          </a:prstGeom>
          <a:noFill/>
        </p:spPr>
      </p:pic>
      <p:pic>
        <p:nvPicPr>
          <p:cNvPr id="5" name="Picture 2" descr="C:\Users\Lenovo\AppData\Local\Microsoft\Windows\INetCache\IE\P4X2N52H\39123439-code39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0868" y="2071678"/>
            <a:ext cx="1705578" cy="428628"/>
          </a:xfrm>
          <a:prstGeom prst="rect">
            <a:avLst/>
          </a:prstGeom>
          <a:noFill/>
        </p:spPr>
      </p:pic>
      <p:pic>
        <p:nvPicPr>
          <p:cNvPr id="6" name="Picture 2" descr="C:\Users\Lenovo\AppData\Local\Microsoft\Windows\INetCache\IE\P4X2N52H\39123439-code39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736" y="2571744"/>
            <a:ext cx="1705578" cy="428628"/>
          </a:xfrm>
          <a:prstGeom prst="rect">
            <a:avLst/>
          </a:prstGeom>
          <a:noFill/>
        </p:spPr>
      </p:pic>
      <p:pic>
        <p:nvPicPr>
          <p:cNvPr id="7" name="Picture 2" descr="C:\Users\Lenovo\AppData\Local\Microsoft\Windows\INetCache\IE\P4X2N52H\39123439-code39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2571744"/>
            <a:ext cx="1705578" cy="428628"/>
          </a:xfrm>
          <a:prstGeom prst="rect">
            <a:avLst/>
          </a:prstGeom>
          <a:noFill/>
        </p:spPr>
      </p:pic>
      <p:pic>
        <p:nvPicPr>
          <p:cNvPr id="8" name="Picture 2" descr="C:\Users\Lenovo\AppData\Local\Microsoft\Windows\INetCache\IE\P4X2N52H\39123439-code39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071810"/>
            <a:ext cx="1705578" cy="428628"/>
          </a:xfrm>
          <a:prstGeom prst="rect">
            <a:avLst/>
          </a:prstGeom>
          <a:noFill/>
        </p:spPr>
      </p:pic>
      <p:pic>
        <p:nvPicPr>
          <p:cNvPr id="9" name="Picture 2" descr="C:\Users\Lenovo\AppData\Local\Microsoft\Windows\INetCache\IE\P4X2N52H\39123439-code39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0868" y="3071810"/>
            <a:ext cx="1705578" cy="428628"/>
          </a:xfrm>
          <a:prstGeom prst="rect">
            <a:avLst/>
          </a:prstGeom>
          <a:noFill/>
        </p:spPr>
      </p:pic>
      <p:pic>
        <p:nvPicPr>
          <p:cNvPr id="10" name="Picture 2" descr="C:\Users\Lenovo\AppData\Local\Microsoft\Windows\INetCache\IE\P4X2N52H\39123439-code39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736" y="3571876"/>
            <a:ext cx="1705578" cy="428628"/>
          </a:xfrm>
          <a:prstGeom prst="rect">
            <a:avLst/>
          </a:prstGeom>
          <a:noFill/>
        </p:spPr>
      </p:pic>
      <p:pic>
        <p:nvPicPr>
          <p:cNvPr id="11" name="Picture 2" descr="C:\Users\Lenovo\AppData\Local\Microsoft\Windows\INetCache\IE\P4X2N52H\39123439-code39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571876"/>
            <a:ext cx="1705578" cy="428628"/>
          </a:xfrm>
          <a:prstGeom prst="rect">
            <a:avLst/>
          </a:prstGeom>
          <a:noFill/>
        </p:spPr>
      </p:pic>
      <p:pic>
        <p:nvPicPr>
          <p:cNvPr id="12" name="Picture 2" descr="C:\Users\Lenovo\AppData\Local\Microsoft\Windows\INetCache\IE\P4X2N52H\39123439-code39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736" y="4071942"/>
            <a:ext cx="1705578" cy="428628"/>
          </a:xfrm>
          <a:prstGeom prst="rect">
            <a:avLst/>
          </a:prstGeom>
          <a:noFill/>
        </p:spPr>
      </p:pic>
      <p:pic>
        <p:nvPicPr>
          <p:cNvPr id="13" name="Picture 2" descr="C:\Users\Lenovo\AppData\Local\Microsoft\Windows\INetCache\IE\P4X2N52H\39123439-code39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4071942"/>
            <a:ext cx="1705578" cy="428628"/>
          </a:xfrm>
          <a:prstGeom prst="rect">
            <a:avLst/>
          </a:prstGeom>
          <a:noFill/>
        </p:spPr>
      </p:pic>
      <p:pic>
        <p:nvPicPr>
          <p:cNvPr id="14" name="Picture 2" descr="C:\Users\Lenovo\AppData\Local\Microsoft\Windows\INetCache\IE\P4X2N52H\39123439-code39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428736"/>
            <a:ext cx="2214578" cy="500066"/>
          </a:xfrm>
          <a:prstGeom prst="rect">
            <a:avLst/>
          </a:prstGeom>
          <a:noFill/>
        </p:spPr>
      </p:pic>
      <p:sp>
        <p:nvSpPr>
          <p:cNvPr id="16" name="설명선 2 15"/>
          <p:cNvSpPr/>
          <p:nvPr/>
        </p:nvSpPr>
        <p:spPr>
          <a:xfrm>
            <a:off x="4929190" y="1428736"/>
            <a:ext cx="785818" cy="285752"/>
          </a:xfrm>
          <a:prstGeom prst="borderCallout2">
            <a:avLst>
              <a:gd name="adj1" fmla="val 64464"/>
              <a:gd name="adj2" fmla="val -1684"/>
              <a:gd name="adj3" fmla="val 61417"/>
              <a:gd name="adj4" fmla="val -19992"/>
              <a:gd name="adj5" fmla="val 75929"/>
              <a:gd name="adj6" fmla="val -821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고객사코드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자재코드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오른쪽 중괄호 17"/>
          <p:cNvSpPr/>
          <p:nvPr/>
        </p:nvSpPr>
        <p:spPr>
          <a:xfrm>
            <a:off x="5643570" y="1928802"/>
            <a:ext cx="500066" cy="257176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2198" y="3000372"/>
            <a:ext cx="782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LOT No, P/N</a:t>
            </a:r>
          </a:p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유효기간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</Words>
  <Application>Microsoft Office PowerPoint</Application>
  <PresentationFormat>화면 슬라이드 쇼(4:3)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OKSoft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Sewon</dc:creator>
  <cp:lastModifiedBy>Sewon</cp:lastModifiedBy>
  <cp:revision>6</cp:revision>
  <dcterms:created xsi:type="dcterms:W3CDTF">2019-11-12T07:15:59Z</dcterms:created>
  <dcterms:modified xsi:type="dcterms:W3CDTF">2019-11-12T08:14:27Z</dcterms:modified>
</cp:coreProperties>
</file>