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74" r:id="rId5"/>
    <p:sldId id="258" r:id="rId6"/>
    <p:sldId id="259" r:id="rId7"/>
    <p:sldId id="260" r:id="rId8"/>
    <p:sldId id="264" r:id="rId9"/>
    <p:sldId id="265" r:id="rId10"/>
    <p:sldId id="271" r:id="rId11"/>
    <p:sldId id="257" r:id="rId12"/>
    <p:sldId id="262" r:id="rId13"/>
    <p:sldId id="266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7421-6BA6-4327-93DC-BD6E798B101E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확인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비밀번호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ID</a:t>
            </a: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 smtClean="0"/>
              <a:t>국도</a:t>
            </a:r>
            <a:r>
              <a:rPr lang="en-US" altLang="ko-KR" sz="1400" u="sng" dirty="0" smtClean="0"/>
              <a:t>CHEMICAL </a:t>
            </a:r>
            <a:r>
              <a:rPr lang="ko-KR" altLang="en-US" sz="1400" u="sng" dirty="0" smtClean="0"/>
              <a:t>바코드 발행 시스템</a:t>
            </a:r>
            <a:endParaRPr lang="ko-KR" altLang="en-US" sz="14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ERP</a:t>
            </a:r>
          </a:p>
          <a:p>
            <a:r>
              <a:rPr lang="en-US" altLang="ko-KR" sz="1000" b="1" dirty="0" smtClean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제품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마스터 등록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57158" y="857232"/>
          <a:ext cx="5903970" cy="284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/>
                <a:gridCol w="288561"/>
                <a:gridCol w="1339850"/>
                <a:gridCol w="671513"/>
                <a:gridCol w="577850"/>
                <a:gridCol w="964930"/>
                <a:gridCol w="564503"/>
                <a:gridCol w="107094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코드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관리코드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제품명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유효기간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en-US" altLang="ko-KR" sz="800" b="1" i="0" u="none" strike="noStrike" dirty="0" err="1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yy</a:t>
                      </a:r>
                      <a:r>
                        <a:rPr lang="en-US" altLang="ko-KR" sz="800" b="1" i="0" u="none" strike="noStrike" dirty="0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보관온도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dirty="0" smtClean="0">
                          <a:solidFill>
                            <a:schemeClr val="bg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Material Code           </a:t>
                      </a:r>
                      <a:endParaRPr lang="ko-KR" altLang="en-US" sz="800" b="1" u="none" kern="1200" dirty="0" smtClean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R0001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latin typeface="굴림체" pitchFamily="49" charset="-127"/>
                          <a:ea typeface="굴림체" pitchFamily="49" charset="-127"/>
                        </a:rPr>
                        <a:t>123</a:t>
                      </a:r>
                      <a:endParaRPr lang="ko-KR" altLang="en-US" sz="8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800" dirty="0" err="1" smtClean="0">
                          <a:latin typeface="굴림체" pitchFamily="49" charset="-127"/>
                          <a:ea typeface="굴림체" pitchFamily="49" charset="-127"/>
                        </a:rPr>
                        <a:t>TP-203C</a:t>
                      </a:r>
                      <a:r>
                        <a:rPr lang="en-US" altLang="ko-KR" sz="800" dirty="0" smtClean="0">
                          <a:latin typeface="굴림체" pitchFamily="49" charset="-127"/>
                          <a:ea typeface="굴림체" pitchFamily="49" charset="-127"/>
                        </a:rPr>
                        <a:t> (</a:t>
                      </a:r>
                      <a:r>
                        <a:rPr lang="en-US" altLang="ko-KR" sz="800" dirty="0" err="1" smtClean="0">
                          <a:latin typeface="굴림체" pitchFamily="49" charset="-127"/>
                          <a:ea typeface="굴림체" pitchFamily="49" charset="-127"/>
                        </a:rPr>
                        <a:t>100M</a:t>
                      </a:r>
                      <a:r>
                        <a:rPr lang="en-US" altLang="ko-KR" sz="800" dirty="0" smtClean="0">
                          <a:latin typeface="굴림체" pitchFamily="49" charset="-127"/>
                          <a:ea typeface="굴림체" pitchFamily="49" charset="-127"/>
                        </a:rPr>
                        <a:t>) @REEL </a:t>
                      </a:r>
                      <a:r>
                        <a:rPr lang="ko-KR" altLang="en-US" sz="800" dirty="0" smtClean="0">
                          <a:latin typeface="굴림체" pitchFamily="49" charset="-127"/>
                          <a:ea typeface="굴림체" pitchFamily="49" charset="-127"/>
                        </a:rPr>
                        <a:t>라벨</a:t>
                      </a:r>
                      <a:endParaRPr lang="ko-KR" altLang="en-US" sz="8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-10 ~ 5 ℃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6906B0001D000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28596" y="385060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u="sng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57620" y="374584"/>
            <a:ext cx="107157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조회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8449" y="714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+mj-lt"/>
              </a:rPr>
              <a:t>조회일자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1538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71736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4282" y="285728"/>
            <a:ext cx="835824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51946" y="5000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작업 지시서</a:t>
            </a:r>
            <a:endParaRPr lang="ko-KR" altLang="en-US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7500958" y="285728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&gt;&gt; </a:t>
            </a:r>
            <a:r>
              <a:rPr lang="en-US" altLang="ko-KR" sz="800" b="1" dirty="0" err="1" smtClean="0"/>
              <a:t>ERP</a:t>
            </a:r>
            <a:r>
              <a:rPr lang="ko-KR" altLang="en-US" sz="800" b="1" dirty="0" smtClean="0"/>
              <a:t>에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연결됨</a:t>
            </a:r>
            <a:endParaRPr lang="ko-KR" altLang="en-US" sz="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285985" y="642918"/>
            <a:ext cx="214313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86182" y="1500174"/>
            <a:ext cx="3143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j-lt"/>
              </a:rPr>
              <a:t>생산년월일</a:t>
            </a:r>
            <a:r>
              <a:rPr lang="ko-KR" altLang="en-US" sz="900" dirty="0" smtClean="0">
                <a:latin typeface="+mj-lt"/>
              </a:rPr>
              <a:t>         </a:t>
            </a:r>
            <a:r>
              <a:rPr lang="en-US" altLang="ko-KR" sz="900" dirty="0" smtClean="0">
                <a:latin typeface="+mj-lt"/>
              </a:rPr>
              <a:t>   </a:t>
            </a:r>
            <a:r>
              <a:rPr lang="ko-KR" altLang="en-US" sz="900" dirty="0" smtClean="0">
                <a:latin typeface="+mj-lt"/>
              </a:rPr>
              <a:t> </a:t>
            </a:r>
            <a:r>
              <a:rPr lang="ko-KR" altLang="en-US" sz="900" dirty="0" err="1" smtClean="0">
                <a:latin typeface="+mj-lt"/>
              </a:rPr>
              <a:t>고객사코드</a:t>
            </a:r>
            <a:r>
              <a:rPr lang="ko-KR" altLang="en-US" sz="900" dirty="0" smtClean="0">
                <a:latin typeface="+mj-lt"/>
              </a:rPr>
              <a:t>     </a:t>
            </a:r>
            <a:r>
              <a:rPr lang="ko-KR" altLang="en-US" sz="900" dirty="0" err="1" smtClean="0">
                <a:latin typeface="+mj-lt"/>
              </a:rPr>
              <a:t>출력수량</a:t>
            </a:r>
            <a:endParaRPr lang="ko-KR" altLang="en-US" sz="9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857620" y="1758033"/>
            <a:ext cx="9286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2020-01-21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00562" y="1714488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929190" y="1758033"/>
            <a:ext cx="64294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86380" y="1714488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786182" y="114298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164" name="직사각형 163"/>
          <p:cNvSpPr/>
          <p:nvPr/>
        </p:nvSpPr>
        <p:spPr>
          <a:xfrm>
            <a:off x="4797997" y="1120959"/>
            <a:ext cx="3608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 smtClean="0"/>
              <a:t>선택한 제품 </a:t>
            </a:r>
            <a:r>
              <a:rPr lang="en-US" altLang="ko-KR" sz="1400" u="sng" dirty="0" smtClean="0"/>
              <a:t>: </a:t>
            </a:r>
            <a:r>
              <a:rPr lang="en-US" altLang="ko-KR" sz="1400" u="sng" dirty="0" err="1" smtClean="0"/>
              <a:t>TP-203C</a:t>
            </a:r>
            <a:r>
              <a:rPr lang="en-US" altLang="ko-KR" sz="1400" u="sng" dirty="0" smtClean="0"/>
              <a:t>(</a:t>
            </a:r>
            <a:r>
              <a:rPr lang="en-US" altLang="ko-KR" sz="1400" u="sng" dirty="0" err="1" smtClean="0"/>
              <a:t>200M</a:t>
            </a:r>
            <a:r>
              <a:rPr lang="en-US" altLang="ko-KR" sz="1400" u="sng" dirty="0" smtClean="0"/>
              <a:t>) @REEL </a:t>
            </a:r>
            <a:r>
              <a:rPr lang="ko-KR" altLang="en-US" sz="1400" u="sng" dirty="0" smtClean="0"/>
              <a:t>라벨</a:t>
            </a:r>
            <a:endParaRPr lang="ko-KR" altLang="en-US" sz="1400" u="sng" dirty="0"/>
          </a:p>
        </p:txBody>
      </p:sp>
      <p:sp>
        <p:nvSpPr>
          <p:cNvPr id="165" name="TextBox 164"/>
          <p:cNvSpPr txBox="1"/>
          <p:nvPr/>
        </p:nvSpPr>
        <p:spPr>
          <a:xfrm>
            <a:off x="7643834" y="1746324"/>
            <a:ext cx="78581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000496" y="2500306"/>
            <a:ext cx="405110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?1. </a:t>
            </a:r>
            <a:r>
              <a:rPr lang="ko-KR" altLang="en-US" dirty="0" err="1" smtClean="0"/>
              <a:t>작업지시서의</a:t>
            </a:r>
            <a:r>
              <a:rPr lang="ko-KR" altLang="en-US" dirty="0" smtClean="0"/>
              <a:t> 주체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?2. </a:t>
            </a:r>
            <a:r>
              <a:rPr lang="ko-KR" altLang="en-US" dirty="0" err="1" smtClean="0"/>
              <a:t>작업지시서를</a:t>
            </a:r>
            <a:r>
              <a:rPr lang="ko-KR" altLang="en-US" dirty="0" smtClean="0"/>
              <a:t> 엑셀로 </a:t>
            </a:r>
            <a:r>
              <a:rPr lang="ko-KR" altLang="en-US" dirty="0" err="1" smtClean="0"/>
              <a:t>만들것인지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?3. </a:t>
            </a:r>
            <a:r>
              <a:rPr lang="ko-KR" altLang="en-US" dirty="0" smtClean="0"/>
              <a:t>만든다면 형태는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&gt;&gt; </a:t>
            </a:r>
            <a:r>
              <a:rPr lang="ko-KR" altLang="en-US" dirty="0" smtClean="0"/>
              <a:t>내용 구성 협의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?4.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고객사에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개이상의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작업지시서가</a:t>
            </a:r>
            <a:r>
              <a:rPr lang="ko-KR" altLang="en-US" dirty="0" smtClean="0"/>
              <a:t> 나오는가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715008" y="1756366"/>
            <a:ext cx="571504" cy="226456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77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385059"/>
            <a:ext cx="642942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083128" y="385959"/>
            <a:ext cx="55991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admin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6578" y="1746324"/>
            <a:ext cx="78581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Excel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282" y="1142984"/>
            <a:ext cx="3500462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  </a:t>
            </a:r>
            <a:r>
              <a:rPr lang="en-US" altLang="ko-KR" sz="1050" b="1" dirty="0" smtClean="0"/>
              <a:t>work list</a:t>
            </a:r>
            <a:r>
              <a:rPr lang="ko-KR" altLang="en-US" sz="1050" b="1" dirty="0" smtClean="0"/>
              <a:t>  </a:t>
            </a:r>
            <a:endParaRPr lang="en-US" altLang="ko-KR" sz="1050" b="1" dirty="0" smtClean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14282" y="1428736"/>
          <a:ext cx="3493456" cy="487120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7190"/>
                <a:gridCol w="798830"/>
                <a:gridCol w="443451"/>
                <a:gridCol w="1471392"/>
                <a:gridCol w="422593"/>
              </a:tblGrid>
              <a:tr h="199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고객사</a:t>
                      </a:r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제품명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발행</a:t>
                      </a:r>
                      <a:endParaRPr lang="ko-KR" altLang="en-US" sz="800" dirty="0"/>
                    </a:p>
                  </a:txBody>
                  <a:tcPr/>
                </a:tc>
              </a:tr>
              <a:tr h="268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INNOLUX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TP-203C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100M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INNOLUX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TP-203C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200M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) @REEL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라벨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O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7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CSOT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TP-408A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200M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TP-400E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270M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TP-500B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270M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TP-500B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350M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TP-500E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350M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3929058" y="4357694"/>
            <a:ext cx="2571768" cy="2286016"/>
          </a:xfrm>
          <a:prstGeom prst="rect">
            <a:avLst/>
          </a:prstGeom>
          <a:solidFill>
            <a:srgbClr val="F7FECE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786182" y="114298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500958" y="4429132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미리보기   </a:t>
            </a:r>
            <a:endParaRPr lang="en-US" altLang="ko-KR" sz="105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929455" y="2530184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323247" y="2530184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7717041" y="2530184"/>
            <a:ext cx="428626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Arial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929455" y="2767959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323247" y="2767959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60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7717041" y="2767959"/>
            <a:ext cx="428626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6929455" y="2979159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7323247" y="2979159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70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717041" y="2979159"/>
            <a:ext cx="428626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929455" y="3216637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323247" y="3216637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80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717041" y="3216637"/>
            <a:ext cx="428626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929454" y="3441426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323246" y="3441426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90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717039" y="3441426"/>
            <a:ext cx="428627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929455" y="3666215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7323247" y="3666215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100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717041" y="3666215"/>
            <a:ext cx="428626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714744" y="2071678"/>
            <a:ext cx="5429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제 목                                 내      용                      </a:t>
            </a:r>
            <a:r>
              <a:rPr lang="en-US" altLang="ko-KR" sz="1000" b="1" dirty="0" smtClean="0"/>
              <a:t>X       Y      Font  Size </a:t>
            </a:r>
            <a:r>
              <a:rPr lang="ko-KR" altLang="en-US" sz="1000" b="1" dirty="0" smtClean="0"/>
              <a:t>회전 포함</a:t>
            </a:r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4797997" y="1120959"/>
            <a:ext cx="3608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 smtClean="0"/>
              <a:t>선택한 제품 </a:t>
            </a:r>
            <a:r>
              <a:rPr lang="en-US" altLang="ko-KR" sz="1400" u="sng" dirty="0" smtClean="0"/>
              <a:t>: </a:t>
            </a:r>
            <a:r>
              <a:rPr lang="en-US" altLang="ko-KR" sz="1400" u="sng" dirty="0" err="1" smtClean="0"/>
              <a:t>TP-203C</a:t>
            </a:r>
            <a:r>
              <a:rPr lang="en-US" altLang="ko-KR" sz="1400" u="sng" dirty="0" smtClean="0"/>
              <a:t>(</a:t>
            </a:r>
            <a:r>
              <a:rPr lang="en-US" altLang="ko-KR" sz="1400" u="sng" dirty="0" err="1" smtClean="0"/>
              <a:t>200M</a:t>
            </a:r>
            <a:r>
              <a:rPr lang="en-US" altLang="ko-KR" sz="1400" u="sng" dirty="0" smtClean="0"/>
              <a:t>) @REEL </a:t>
            </a:r>
            <a:r>
              <a:rPr lang="ko-KR" altLang="en-US" sz="1400" u="sng" dirty="0" smtClean="0"/>
              <a:t>라벨</a:t>
            </a:r>
            <a:endParaRPr lang="ko-KR" altLang="en-US" sz="14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8072462" y="6072206"/>
            <a:ext cx="78581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출력</a:t>
            </a:r>
            <a:endParaRPr lang="en-US" altLang="ko-KR" sz="1050" b="1" dirty="0" smtClean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4282" y="285728"/>
            <a:ext cx="835824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786578" y="60722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발행장수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7643834" y="6072206"/>
            <a:ext cx="285752" cy="214314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86578" y="5500702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lt"/>
              </a:rPr>
              <a:t>Reel </a:t>
            </a:r>
            <a:r>
              <a:rPr lang="ko-KR" altLang="en-US" sz="1000" dirty="0" smtClean="0">
                <a:latin typeface="+mj-lt"/>
              </a:rPr>
              <a:t>수량</a:t>
            </a:r>
            <a:endParaRPr lang="ko-KR" altLang="en-US" sz="1000" dirty="0">
              <a:latin typeface="+mj-lt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643834" y="5500702"/>
            <a:ext cx="928694" cy="226456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77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715140" y="4857760"/>
            <a:ext cx="2214578" cy="15716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786578" y="57864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출력순번</a:t>
            </a:r>
            <a:endParaRPr lang="ko-KR" altLang="en-US" sz="1000" dirty="0">
              <a:latin typeface="+mj-lt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43834" y="5786454"/>
            <a:ext cx="428628" cy="226456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43900" y="5786454"/>
            <a:ext cx="428628" cy="226456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77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14744" y="2265645"/>
            <a:ext cx="157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Reel </a:t>
            </a:r>
            <a:r>
              <a:rPr lang="ko-KR" altLang="en-US" sz="1000" u="sng" dirty="0" err="1" smtClean="0">
                <a:latin typeface="+mj-lt"/>
              </a:rPr>
              <a:t>제품번호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Name</a:t>
            </a:r>
            <a:r>
              <a:rPr lang="ko-KR" altLang="en-US" sz="1000" u="sng" dirty="0" smtClean="0">
                <a:latin typeface="+mj-lt"/>
              </a:rPr>
              <a:t>        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Size(</a:t>
            </a:r>
            <a:r>
              <a:rPr lang="ko-KR" altLang="en-US" sz="1000" u="sng" dirty="0" err="1" smtClean="0">
                <a:latin typeface="+mj-lt"/>
              </a:rPr>
              <a:t>포장코드</a:t>
            </a:r>
            <a:r>
              <a:rPr lang="en-US" altLang="ko-KR" sz="1000" u="sng" dirty="0" smtClean="0">
                <a:latin typeface="+mj-lt"/>
              </a:rPr>
              <a:t>)</a:t>
            </a:r>
            <a:r>
              <a:rPr lang="ko-KR" altLang="en-US" sz="1000" u="sng" dirty="0" smtClean="0">
                <a:latin typeface="+mj-lt"/>
              </a:rPr>
              <a:t>           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Production Date</a:t>
            </a:r>
            <a:r>
              <a:rPr lang="ko-KR" altLang="en-US" sz="1000" u="sng" dirty="0" smtClean="0">
                <a:latin typeface="+mj-lt"/>
              </a:rPr>
              <a:t>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err="1" smtClean="0">
                <a:latin typeface="+mj-lt"/>
              </a:rPr>
              <a:t>Expriration</a:t>
            </a:r>
            <a:r>
              <a:rPr lang="en-US" altLang="ko-KR" sz="1000" u="sng" dirty="0" smtClean="0">
                <a:latin typeface="+mj-lt"/>
              </a:rPr>
              <a:t> Date        </a:t>
            </a: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Storage Temperature</a:t>
            </a:r>
            <a:r>
              <a:rPr lang="ko-KR" altLang="en-US" sz="1000" u="sng" dirty="0" smtClean="0">
                <a:latin typeface="+mj-lt"/>
              </a:rPr>
              <a:t>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u="sng" dirty="0" smtClean="0">
                <a:latin typeface="+mj-lt"/>
              </a:rPr>
              <a:t>SDI </a:t>
            </a:r>
            <a:r>
              <a:rPr lang="en-US" altLang="ko-KR" sz="1000" b="1" u="sng" dirty="0" err="1" smtClean="0">
                <a:latin typeface="+mj-lt"/>
              </a:rPr>
              <a:t>ACF</a:t>
            </a:r>
            <a:r>
              <a:rPr lang="en-US" altLang="ko-KR" sz="1000" b="1" u="sng" dirty="0" smtClean="0">
                <a:latin typeface="+mj-lt"/>
              </a:rPr>
              <a:t> LOT</a:t>
            </a:r>
            <a:r>
              <a:rPr lang="ko-KR" altLang="en-US" sz="1000" u="sng" dirty="0" smtClean="0">
                <a:latin typeface="+mj-lt"/>
              </a:rPr>
              <a:t>             </a:t>
            </a:r>
            <a:endParaRPr lang="en-US" altLang="ko-KR" sz="1000" u="sng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00" u="sng" dirty="0" smtClean="0">
                <a:latin typeface="+mj-lt"/>
              </a:rPr>
              <a:t>Material Code           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72066" y="2761324"/>
            <a:ext cx="1857388" cy="2264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1.5mm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 x 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20000cm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/Real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072066" y="2983800"/>
            <a:ext cx="1857388" cy="2264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2019.10.14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72066" y="3210803"/>
            <a:ext cx="1857388" cy="2264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2020.03.13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072066" y="3433826"/>
            <a:ext cx="1857388" cy="2264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-10 ~ 5 ℃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72066" y="2303410"/>
            <a:ext cx="1857388" cy="2264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2Y0P03D9O1402P10120000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72066" y="2538301"/>
            <a:ext cx="1857388" cy="2264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TP203C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ACF</a:t>
            </a:r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72066" y="3887506"/>
            <a:ext cx="1857388" cy="22645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lt"/>
              </a:rPr>
              <a:t>6906B0001D000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33803" y="3887506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327595" y="3887506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110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715272" y="3887506"/>
            <a:ext cx="424279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500958" y="285728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&gt;&gt; </a:t>
            </a:r>
            <a:r>
              <a:rPr lang="en-US" altLang="ko-KR" sz="800" b="1" dirty="0" err="1" smtClean="0"/>
              <a:t>ERP</a:t>
            </a:r>
            <a:r>
              <a:rPr lang="ko-KR" altLang="en-US" sz="800" b="1" dirty="0" smtClean="0"/>
              <a:t>에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연결됨</a:t>
            </a:r>
            <a:endParaRPr lang="ko-KR" altLang="en-US" sz="8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3857620" y="374584"/>
            <a:ext cx="107157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조회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48449" y="714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+mj-lt"/>
              </a:rPr>
              <a:t>조회일자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071538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571736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85985" y="642918"/>
            <a:ext cx="214313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072066" y="3662498"/>
            <a:ext cx="1857388" cy="214314"/>
          </a:xfrm>
          <a:prstGeom prst="rect">
            <a:avLst/>
          </a:prstGeom>
          <a:solidFill>
            <a:srgbClr val="F7FECE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JOF142Y4CM</a:t>
            </a:r>
            <a:r>
              <a:rPr lang="en-US" altLang="ko-KR" sz="1050" dirty="0" smtClean="0">
                <a:solidFill>
                  <a:schemeClr val="tx1"/>
                </a:solidFill>
              </a:rPr>
              <a:t> 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P101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27490" y="500042"/>
            <a:ext cx="15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Reel</a:t>
            </a:r>
            <a:r>
              <a:rPr lang="ko-KR" altLang="en-US" u="sng" dirty="0" err="1" smtClean="0"/>
              <a:t>박스출력</a:t>
            </a:r>
            <a:endParaRPr lang="ko-KR" altLang="en-US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3786182" y="1500174"/>
            <a:ext cx="5357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j-lt"/>
              </a:rPr>
              <a:t>생산년월일</a:t>
            </a:r>
            <a:r>
              <a:rPr lang="ko-KR" altLang="en-US" sz="900" dirty="0" smtClean="0">
                <a:latin typeface="+mj-lt"/>
              </a:rPr>
              <a:t>         </a:t>
            </a:r>
            <a:r>
              <a:rPr lang="en-US" altLang="ko-KR" sz="900" dirty="0" smtClean="0">
                <a:latin typeface="+mj-lt"/>
              </a:rPr>
              <a:t>   </a:t>
            </a:r>
            <a:r>
              <a:rPr lang="ko-KR" altLang="en-US" sz="900" dirty="0" err="1" smtClean="0">
                <a:latin typeface="+mj-lt"/>
              </a:rPr>
              <a:t>코팅공정순번</a:t>
            </a:r>
            <a:r>
              <a:rPr lang="ko-KR" altLang="en-US" sz="900" dirty="0" smtClean="0">
                <a:latin typeface="+mj-lt"/>
              </a:rPr>
              <a:t>  </a:t>
            </a:r>
            <a:r>
              <a:rPr lang="ko-KR" altLang="en-US" sz="900" dirty="0" err="1" smtClean="0">
                <a:latin typeface="+mj-lt"/>
              </a:rPr>
              <a:t>포장코드</a:t>
            </a:r>
            <a:r>
              <a:rPr lang="ko-KR" altLang="en-US" sz="900" dirty="0" smtClean="0">
                <a:latin typeface="+mj-lt"/>
              </a:rPr>
              <a:t>      </a:t>
            </a:r>
            <a:r>
              <a:rPr lang="ko-KR" altLang="en-US" sz="900" dirty="0" err="1" smtClean="0">
                <a:latin typeface="+mj-lt"/>
              </a:rPr>
              <a:t>고객사코드</a:t>
            </a:r>
            <a:r>
              <a:rPr lang="ko-KR" altLang="en-US" sz="900" dirty="0" smtClean="0">
                <a:latin typeface="+mj-lt"/>
              </a:rPr>
              <a:t>    </a:t>
            </a:r>
            <a:r>
              <a:rPr lang="en-US" altLang="ko-KR" sz="900" dirty="0" err="1" smtClean="0">
                <a:latin typeface="+mj-lt"/>
              </a:rPr>
              <a:t>SLT</a:t>
            </a:r>
            <a:r>
              <a:rPr lang="ko-KR" altLang="en-US" sz="900" dirty="0" smtClean="0">
                <a:latin typeface="+mj-lt"/>
              </a:rPr>
              <a:t>순번    </a:t>
            </a:r>
            <a:r>
              <a:rPr lang="en-US" altLang="ko-KR" sz="900" dirty="0" smtClean="0">
                <a:latin typeface="+mj-lt"/>
              </a:rPr>
              <a:t>PRODUCT </a:t>
            </a:r>
            <a:r>
              <a:rPr lang="ko-KR" altLang="en-US" sz="900" dirty="0" smtClean="0">
                <a:latin typeface="+mj-lt"/>
              </a:rPr>
              <a:t>시작</a:t>
            </a:r>
            <a:r>
              <a:rPr lang="en-US" altLang="ko-KR" sz="900" dirty="0" smtClean="0">
                <a:latin typeface="+mj-lt"/>
              </a:rPr>
              <a:t>NO  </a:t>
            </a:r>
            <a:endParaRPr lang="ko-KR" altLang="en-US" sz="9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857620" y="1758033"/>
            <a:ext cx="92869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2020-01-21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00562" y="1714488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929190" y="1750000"/>
            <a:ext cx="500066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43504" y="1714488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643570" y="1742381"/>
            <a:ext cx="64294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err="1" smtClean="0">
                <a:solidFill>
                  <a:srgbClr val="FF0000"/>
                </a:solidFill>
              </a:rPr>
              <a:t>Y4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00760" y="1715578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357950" y="1740615"/>
            <a:ext cx="64294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15140" y="1697070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▼</a:t>
            </a:r>
            <a:endParaRPr lang="ko-KR" altLang="en-US" sz="1400" dirty="0"/>
          </a:p>
        </p:txBody>
      </p: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DB31D67F-F6DD-44B8-9633-265E5E05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16" t="25926" r="8078" b="15111"/>
          <a:stretch/>
        </p:blipFill>
        <p:spPr>
          <a:xfrm>
            <a:off x="4082409" y="4500570"/>
            <a:ext cx="2286016" cy="2053802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8143901" y="2532213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143901" y="2769988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143901" y="2981188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143901" y="3218666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143900" y="3443455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143901" y="3668244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143901" y="3889535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929455" y="2303410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323247" y="2298715"/>
            <a:ext cx="3918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717041" y="2298715"/>
            <a:ext cx="428626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Arial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143901" y="2300744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786578" y="492919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j-lt"/>
              </a:rPr>
              <a:t>용지크기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643834" y="4929198"/>
            <a:ext cx="428628" cy="226456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52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143900" y="4929198"/>
            <a:ext cx="428628" cy="226456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45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86578" y="52283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j-lt"/>
              </a:rPr>
              <a:t>용지간격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643834" y="5228354"/>
            <a:ext cx="428628" cy="226456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5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429653" y="2529099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429653" y="2766874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429653" y="2978074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429653" y="3215552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429652" y="3440341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8429653" y="3665130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429653" y="3886421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429653" y="2297630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0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683979" y="2534879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683979" y="2772654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683979" y="2983854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683979" y="3221332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</a:t>
            </a:r>
            <a:endParaRPr lang="ko-KR" altLang="en-US" sz="900" dirty="0"/>
          </a:p>
        </p:txBody>
      </p:sp>
      <p:sp>
        <p:nvSpPr>
          <p:cNvPr id="160" name="TextBox 159"/>
          <p:cNvSpPr txBox="1"/>
          <p:nvPr/>
        </p:nvSpPr>
        <p:spPr>
          <a:xfrm>
            <a:off x="8683978" y="3446121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</a:t>
            </a:r>
            <a:endParaRPr lang="ko-KR" alt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683979" y="3670910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</a:t>
            </a:r>
            <a:endParaRPr lang="ko-KR" altLang="en-US" sz="9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683979" y="3892201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V</a:t>
            </a:r>
            <a:endParaRPr lang="ko-KR" altLang="en-US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683979" y="2303410"/>
            <a:ext cx="29446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072330" y="1743281"/>
            <a:ext cx="500066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35124" y="1731906"/>
            <a:ext cx="100884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P101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00628" y="374584"/>
            <a:ext cx="107157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Excel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가져오기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8596" y="385060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u="sng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43042" y="385059"/>
            <a:ext cx="642942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83128" y="385959"/>
            <a:ext cx="55991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admin</a:t>
            </a:r>
          </a:p>
        </p:txBody>
      </p:sp>
      <p:graphicFrame>
        <p:nvGraphicFramePr>
          <p:cNvPr id="133" name="표 132"/>
          <p:cNvGraphicFramePr>
            <a:graphicFrameLocks noGrp="1"/>
          </p:cNvGraphicFramePr>
          <p:nvPr/>
        </p:nvGraphicFramePr>
        <p:xfrm>
          <a:off x="214282" y="1428736"/>
          <a:ext cx="3493456" cy="487120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7190"/>
                <a:gridCol w="798830"/>
                <a:gridCol w="443451"/>
                <a:gridCol w="1471392"/>
                <a:gridCol w="422593"/>
              </a:tblGrid>
              <a:tr h="199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고객사</a:t>
                      </a:r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제품명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발행</a:t>
                      </a:r>
                      <a:endParaRPr lang="ko-KR" altLang="en-US" sz="800" dirty="0"/>
                    </a:p>
                  </a:txBody>
                  <a:tcPr/>
                </a:tc>
              </a:tr>
              <a:tr h="268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INNOLUX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TP-203C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100M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INNOLUX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TP-203C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200M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) @REEL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라벨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O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7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CSOT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TP-408A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200M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TP-400E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270M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TP-500B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270M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TP-500B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350M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TP-500E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350M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214282" y="1142984"/>
            <a:ext cx="3500462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  </a:t>
            </a:r>
            <a:r>
              <a:rPr lang="en-US" altLang="ko-KR" sz="1050" b="1" dirty="0" smtClean="0"/>
              <a:t>work list</a:t>
            </a:r>
            <a:r>
              <a:rPr lang="ko-KR" altLang="en-US" sz="1050" b="1" dirty="0" smtClean="0"/>
              <a:t>  </a:t>
            </a:r>
            <a:endParaRPr lang="en-US" altLang="ko-KR" sz="105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42844" y="285728"/>
            <a:ext cx="835824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429520" y="285728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&gt;&gt; </a:t>
            </a:r>
            <a:r>
              <a:rPr lang="en-US" altLang="ko-KR" sz="800" b="1" dirty="0" err="1" smtClean="0"/>
              <a:t>ERP</a:t>
            </a:r>
            <a:r>
              <a:rPr lang="ko-KR" altLang="en-US" sz="800" b="1" dirty="0" smtClean="0"/>
              <a:t>에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연결됨</a:t>
            </a:r>
            <a:endParaRPr lang="ko-KR" altLang="en-US" sz="8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3786182" y="374584"/>
            <a:ext cx="107157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조회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7011" y="714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+mj-lt"/>
              </a:rPr>
              <a:t>조회일자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000100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500298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14547" y="642918"/>
            <a:ext cx="214313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86380" y="2214554"/>
            <a:ext cx="192882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286380" y="3357562"/>
            <a:ext cx="1928826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57818" y="342900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071934" y="164305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 smtClean="0">
                <a:latin typeface="+mj-lt"/>
              </a:rPr>
              <a:t>Reel </a:t>
            </a:r>
            <a:r>
              <a:rPr lang="ko-KR" altLang="en-US" sz="1200" b="1" u="sng" dirty="0" smtClean="0">
                <a:latin typeface="+mj-lt"/>
              </a:rPr>
              <a:t>바코드</a:t>
            </a:r>
            <a:endParaRPr lang="ko-KR" altLang="en-US" sz="1200" b="1" u="sng" dirty="0">
              <a:latin typeface="+mj-lt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143504" y="1589030"/>
            <a:ext cx="2214578" cy="285752"/>
          </a:xfrm>
          <a:prstGeom prst="rect">
            <a:avLst/>
          </a:prstGeom>
          <a:solidFill>
            <a:srgbClr val="F7FE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1234567890ASDF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286512" y="342900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357818" y="378619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286512" y="378619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357818" y="414338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286512" y="414338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357818" y="450057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286512" y="450057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357818" y="485776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286512" y="4857760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/>
          <p:nvPr/>
        </p:nvCxnSpPr>
        <p:spPr>
          <a:xfrm rot="5400000">
            <a:off x="3286116" y="3929066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5499900" y="3928272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7429520" y="1589030"/>
            <a:ext cx="35719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143900" y="6072206"/>
            <a:ext cx="78581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출력</a:t>
            </a:r>
            <a:endParaRPr lang="en-US" altLang="ko-KR" sz="1050" b="1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4071934" y="250030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j-lt"/>
              </a:rPr>
              <a:t>중박스</a:t>
            </a:r>
            <a:r>
              <a:rPr lang="ko-KR" altLang="en-US" sz="1200" b="1" dirty="0" smtClean="0">
                <a:latin typeface="+mj-lt"/>
              </a:rPr>
              <a:t> 상단</a:t>
            </a:r>
            <a:endParaRPr lang="en-US" altLang="ko-KR" sz="1200" b="1" dirty="0" smtClean="0">
              <a:latin typeface="+mj-lt"/>
            </a:endParaRPr>
          </a:p>
          <a:p>
            <a:pPr algn="ctr"/>
            <a:r>
              <a:rPr lang="ko-KR" altLang="en-US" sz="1200" b="1" dirty="0" smtClean="0">
                <a:latin typeface="+mj-lt"/>
              </a:rPr>
              <a:t>바코드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071934" y="4324657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j-lt"/>
              </a:rPr>
              <a:t>중박스</a:t>
            </a:r>
            <a:r>
              <a:rPr lang="ko-KR" altLang="en-US" sz="1200" b="1" dirty="0" smtClean="0">
                <a:latin typeface="+mj-lt"/>
              </a:rPr>
              <a:t> 중간</a:t>
            </a:r>
            <a:endParaRPr lang="en-US" altLang="ko-KR" sz="1200" b="1" dirty="0" smtClean="0">
              <a:latin typeface="+mj-lt"/>
            </a:endParaRPr>
          </a:p>
          <a:p>
            <a:pPr algn="ctr"/>
            <a:r>
              <a:rPr lang="ko-KR" altLang="en-US" sz="1200" b="1" dirty="0" smtClean="0">
                <a:latin typeface="+mj-lt"/>
              </a:rPr>
              <a:t>바코드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40" name="사각형 설명선 139"/>
          <p:cNvSpPr/>
          <p:nvPr/>
        </p:nvSpPr>
        <p:spPr>
          <a:xfrm>
            <a:off x="7429520" y="2928934"/>
            <a:ext cx="1500198" cy="285752"/>
          </a:xfrm>
          <a:prstGeom prst="wedgeRectCallout">
            <a:avLst>
              <a:gd name="adj1" fmla="val -20252"/>
              <a:gd name="adj2" fmla="val 960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중복 바코드 입니다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1" name="사각형 설명선 140"/>
          <p:cNvSpPr/>
          <p:nvPr/>
        </p:nvSpPr>
        <p:spPr>
          <a:xfrm>
            <a:off x="7429520" y="3500438"/>
            <a:ext cx="1500198" cy="285752"/>
          </a:xfrm>
          <a:prstGeom prst="wedgeRectCallout">
            <a:avLst>
              <a:gd name="adj1" fmla="val -20252"/>
              <a:gd name="adj2" fmla="val 960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개가 넘었습니다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2" name="사각형 설명선 141"/>
          <p:cNvSpPr/>
          <p:nvPr/>
        </p:nvSpPr>
        <p:spPr>
          <a:xfrm>
            <a:off x="7429520" y="4071942"/>
            <a:ext cx="1500198" cy="285752"/>
          </a:xfrm>
          <a:prstGeom prst="wedgeRectCallout">
            <a:avLst>
              <a:gd name="adj1" fmla="val -20252"/>
              <a:gd name="adj2" fmla="val 960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 미만입니다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286380" y="5458923"/>
            <a:ext cx="1928826" cy="827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5205418" y="5715016"/>
            <a:ext cx="2081226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/>
          <p:nvPr/>
        </p:nvCxnSpPr>
        <p:spPr>
          <a:xfrm>
            <a:off x="5143504" y="5375244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262" y="5000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smtClean="0"/>
              <a:t>중박스출력</a:t>
            </a:r>
            <a:endParaRPr lang="ko-KR" altLang="en-US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57158" y="385060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u="sng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1604" y="385059"/>
            <a:ext cx="642942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1690" y="385959"/>
            <a:ext cx="55991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admin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14282" y="1428736"/>
          <a:ext cx="3493456" cy="487120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7190"/>
                <a:gridCol w="798830"/>
                <a:gridCol w="443451"/>
                <a:gridCol w="1471392"/>
                <a:gridCol w="422593"/>
              </a:tblGrid>
              <a:tr h="199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고객사</a:t>
                      </a:r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제품명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발행</a:t>
                      </a:r>
                      <a:endParaRPr lang="ko-KR" altLang="en-US" sz="800" dirty="0"/>
                    </a:p>
                  </a:txBody>
                  <a:tcPr/>
                </a:tc>
              </a:tr>
              <a:tr h="268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INNOLUX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TP-203C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100M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INNOLUX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TP-203C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200M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) @REEL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라벨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O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7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CSOT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TP-408A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200M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TP-400E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270M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TP-500B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270M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TP-500B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350M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9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SDC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TP-500E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en-US" altLang="ko-KR" sz="1000" dirty="0" err="1" smtClean="0"/>
                        <a:t>350M</a:t>
                      </a:r>
                      <a:r>
                        <a:rPr lang="en-US" altLang="ko-KR" sz="1000" dirty="0" smtClean="0"/>
                        <a:t>) @REEL </a:t>
                      </a:r>
                      <a:r>
                        <a:rPr lang="ko-KR" altLang="en-US" sz="1000" dirty="0" smtClean="0"/>
                        <a:t>라벨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X</a:t>
                      </a: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2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7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14282" y="1142984"/>
            <a:ext cx="3500462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  </a:t>
            </a:r>
            <a:r>
              <a:rPr lang="en-US" altLang="ko-KR" sz="1050" b="1" dirty="0" smtClean="0"/>
              <a:t>work list</a:t>
            </a:r>
            <a:r>
              <a:rPr lang="ko-KR" altLang="en-US" sz="1050" b="1" dirty="0" smtClean="0"/>
              <a:t>  </a:t>
            </a:r>
            <a:endParaRPr lang="en-US" altLang="ko-KR" sz="1050" b="1" dirty="0" smtClean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814B232-CBD0-4A00-B303-FB8BAFF3AF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52" t="6444" r="6444" b="13259"/>
          <a:stretch/>
        </p:blipFill>
        <p:spPr>
          <a:xfrm rot="16200000">
            <a:off x="5547303" y="3310953"/>
            <a:ext cx="1335543" cy="185738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173CB49-3F0C-4EC1-813C-8BDDE8F570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481" t="7037" r="12964" b="18148"/>
          <a:stretch/>
        </p:blipFill>
        <p:spPr>
          <a:xfrm rot="16200000">
            <a:off x="5574609" y="1926327"/>
            <a:ext cx="1209496" cy="1785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142844" y="285728"/>
            <a:ext cx="8358246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429520" y="285728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&gt;&gt; </a:t>
            </a:r>
            <a:r>
              <a:rPr lang="en-US" altLang="ko-KR" sz="800" b="1" dirty="0" err="1" smtClean="0"/>
              <a:t>ERP</a:t>
            </a:r>
            <a:r>
              <a:rPr lang="ko-KR" altLang="en-US" sz="800" b="1" dirty="0" smtClean="0"/>
              <a:t>에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연결됨</a:t>
            </a:r>
            <a:endParaRPr lang="ko-KR" altLang="en-US" sz="8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3786182" y="374584"/>
            <a:ext cx="1071570" cy="571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조회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7011" y="714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+mj-lt"/>
              </a:rPr>
              <a:t>조회일자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000100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500298" y="714356"/>
            <a:ext cx="114300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14547" y="642918"/>
            <a:ext cx="214313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86380" y="2214554"/>
            <a:ext cx="192882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214282" y="1142984"/>
          <a:ext cx="3420128" cy="516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467043"/>
                <a:gridCol w="524193"/>
                <a:gridCol w="2071702"/>
              </a:tblGrid>
              <a:tr h="14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제품명</a:t>
                      </a:r>
                      <a:endParaRPr lang="ko-KR" altLang="en-US" sz="800" dirty="0"/>
                    </a:p>
                  </a:txBody>
                  <a:tcPr/>
                </a:tc>
              </a:tr>
              <a:tr h="2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128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Reel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TP-400E(270M) @REEL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362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TP-400E(270M) @PP Box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584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대박스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TP-408A(200M) @ICE Box(</a:t>
                      </a:r>
                      <a:r>
                        <a:rPr lang="ko-KR" altLang="en-US" sz="800" dirty="0" smtClean="0"/>
                        <a:t>대박스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라벨</a:t>
                      </a:r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857620" y="166046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dirty="0" err="1" smtClean="0">
                <a:latin typeface="+mj-lt"/>
              </a:rPr>
              <a:t>중박스</a:t>
            </a:r>
            <a:r>
              <a:rPr lang="en-US" altLang="ko-KR" sz="1200" b="1" u="sng" dirty="0" smtClean="0">
                <a:latin typeface="+mj-lt"/>
              </a:rPr>
              <a:t> </a:t>
            </a:r>
            <a:r>
              <a:rPr lang="ko-KR" altLang="en-US" sz="1200" b="1" u="sng" dirty="0" smtClean="0">
                <a:latin typeface="+mj-lt"/>
              </a:rPr>
              <a:t>바코드</a:t>
            </a:r>
            <a:endParaRPr lang="ko-KR" altLang="en-US" sz="1200" b="1" u="sng" dirty="0">
              <a:latin typeface="+mj-lt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143504" y="1606448"/>
            <a:ext cx="221457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1234567890ASDF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rot="5400000">
            <a:off x="3286116" y="3929066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5499900" y="3928272"/>
            <a:ext cx="37147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7429520" y="1606448"/>
            <a:ext cx="357190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143900" y="6072206"/>
            <a:ext cx="78581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출력</a:t>
            </a:r>
            <a:endParaRPr lang="en-US" altLang="ko-KR" sz="1050" b="1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3857620" y="2500306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j-lt"/>
              </a:rPr>
              <a:t>대박스</a:t>
            </a:r>
            <a:r>
              <a:rPr lang="ko-KR" altLang="en-US" sz="1200" b="1" dirty="0" smtClean="0">
                <a:latin typeface="+mj-lt"/>
              </a:rPr>
              <a:t> 바코드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86380" y="3714752"/>
            <a:ext cx="192882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57620" y="126844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dirty="0" err="1" smtClean="0">
                <a:latin typeface="+mj-lt"/>
              </a:rPr>
              <a:t>대박스</a:t>
            </a:r>
            <a:r>
              <a:rPr lang="en-US" altLang="ko-KR" sz="1200" b="1" u="sng" dirty="0" smtClean="0">
                <a:latin typeface="+mj-lt"/>
              </a:rPr>
              <a:t> </a:t>
            </a:r>
            <a:r>
              <a:rPr lang="ko-KR" altLang="en-US" sz="1200" b="1" u="sng" dirty="0" smtClean="0">
                <a:latin typeface="+mj-lt"/>
              </a:rPr>
              <a:t>바코드</a:t>
            </a:r>
            <a:endParaRPr lang="ko-KR" altLang="en-US" sz="1200" b="1" u="sng" dirty="0">
              <a:latin typeface="+mj-lt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43504" y="1214422"/>
            <a:ext cx="221457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1234567890ASDFSS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9058" y="1543719"/>
            <a:ext cx="3929090" cy="4286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86380" y="5214950"/>
            <a:ext cx="192882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205418" y="5685357"/>
            <a:ext cx="2081226" cy="107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5143504" y="3641726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143504" y="5141924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66082" y="50004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ICE</a:t>
            </a:r>
            <a:r>
              <a:rPr lang="ko-KR" altLang="en-US" u="sng" dirty="0" err="1" smtClean="0"/>
              <a:t>박스출력</a:t>
            </a:r>
            <a:endParaRPr lang="ko-KR" alt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357158" y="385060"/>
            <a:ext cx="64633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u="sng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71604" y="385059"/>
            <a:ext cx="642942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1690" y="385959"/>
            <a:ext cx="55991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admin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1401850-E76B-460A-815F-75DD231F2B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951" t="7333" r="8222" b="7037"/>
          <a:stretch/>
        </p:blipFill>
        <p:spPr>
          <a:xfrm rot="16200000">
            <a:off x="5603319" y="1897617"/>
            <a:ext cx="1357320" cy="1991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메인화</a:t>
            </a:r>
            <a:r>
              <a:rPr lang="ko-KR" altLang="en-US" sz="1400" dirty="0" err="1" smtClean="0"/>
              <a:t>면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85720" y="785794"/>
            <a:ext cx="8429684" cy="564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720" y="785794"/>
            <a:ext cx="84296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5720" y="1071546"/>
            <a:ext cx="842968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43306" y="76376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00B050"/>
                </a:solidFill>
              </a:rPr>
              <a:t>메인메뉴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71934" y="1142984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00B050"/>
                </a:solidFill>
              </a:rPr>
              <a:t>바로가기</a:t>
            </a:r>
            <a:r>
              <a:rPr lang="ko-KR" altLang="en-US" sz="1400" dirty="0" smtClean="0">
                <a:solidFill>
                  <a:srgbClr val="00B05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단축아이콘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115091"/>
            <a:ext cx="5715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작업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지시서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38" y="1120959"/>
            <a:ext cx="5715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/>
              <a:t>릴박스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출</a:t>
            </a:r>
            <a:r>
              <a:rPr lang="ko-KR" altLang="en-US" sz="700" dirty="0" smtClean="0"/>
              <a:t>력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4480" y="1115091"/>
            <a:ext cx="5715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중박스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출</a:t>
            </a:r>
            <a:r>
              <a:rPr lang="ko-KR" altLang="en-US" sz="700" dirty="0" smtClean="0"/>
              <a:t>력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7422" y="1116857"/>
            <a:ext cx="5715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/>
              <a:t>대박스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출</a:t>
            </a:r>
            <a:r>
              <a:rPr lang="ko-KR" altLang="en-US" sz="700" dirty="0" smtClean="0"/>
              <a:t>력</a:t>
            </a:r>
            <a:endParaRPr lang="ko-KR" altLang="en-US" sz="7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57158" y="2311512"/>
          <a:ext cx="3286149" cy="39750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35994"/>
                <a:gridCol w="751426"/>
                <a:gridCol w="417136"/>
                <a:gridCol w="1384077"/>
                <a:gridCol w="397516"/>
              </a:tblGrid>
              <a:tr h="184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고객사</a:t>
                      </a:r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제품명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발행</a:t>
                      </a:r>
                      <a:endParaRPr lang="ko-KR" altLang="en-US" sz="800" dirty="0"/>
                    </a:p>
                  </a:txBody>
                  <a:tcPr/>
                </a:tc>
              </a:tr>
              <a:tr h="2110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110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rgbClr val="FF000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3461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110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110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2915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17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46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57158" y="1986158"/>
            <a:ext cx="3286148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  </a:t>
            </a:r>
            <a:r>
              <a:rPr lang="en-US" altLang="ko-KR" sz="1050" b="1" dirty="0" smtClean="0"/>
              <a:t>work list</a:t>
            </a:r>
            <a:r>
              <a:rPr lang="ko-KR" altLang="en-US" sz="1050" b="1" dirty="0" smtClean="0"/>
              <a:t>  </a:t>
            </a:r>
            <a:endParaRPr lang="en-US" altLang="ko-KR" sz="105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786182" y="1643050"/>
            <a:ext cx="4581556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86182" y="4071942"/>
            <a:ext cx="4581556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00760" y="1857364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00B050"/>
                </a:solidFill>
              </a:rPr>
              <a:t>상세정보</a:t>
            </a:r>
            <a:r>
              <a:rPr lang="ko-KR" altLang="en-US" sz="1400" dirty="0" smtClean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3160" y="4264231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00B050"/>
                </a:solidFill>
              </a:rPr>
              <a:t>상세정보</a:t>
            </a:r>
            <a:r>
              <a:rPr lang="ko-KR" altLang="en-US" sz="1400" dirty="0" smtClean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2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158" y="785794"/>
            <a:ext cx="55007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파일          </a:t>
            </a:r>
            <a:r>
              <a:rPr lang="ko-KR" altLang="en-US" sz="900" dirty="0" smtClean="0"/>
              <a:t>        작업                     설정          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5357818" y="785794"/>
            <a:ext cx="17299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&gt;&gt; </a:t>
            </a:r>
            <a:r>
              <a:rPr lang="ko-KR" altLang="en-US" sz="1050" dirty="0" err="1" smtClean="0"/>
              <a:t>로그인한</a:t>
            </a:r>
            <a:r>
              <a:rPr lang="ko-KR" altLang="en-US" sz="1050" dirty="0" smtClean="0"/>
              <a:t> 작업자 정보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7079812" y="785794"/>
            <a:ext cx="14606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&gt;&gt; </a:t>
            </a:r>
            <a:r>
              <a:rPr lang="ko-KR" altLang="en-US" sz="1050" dirty="0" smtClean="0"/>
              <a:t>현재 </a:t>
            </a:r>
            <a:r>
              <a:rPr lang="ko-KR" altLang="en-US" sz="1050" dirty="0" err="1" smtClean="0"/>
              <a:t>작업창</a:t>
            </a:r>
            <a:r>
              <a:rPr lang="ko-KR" altLang="en-US" sz="1050" dirty="0" smtClean="0"/>
              <a:t> 정보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7572396" y="6429396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&gt;&gt; </a:t>
            </a:r>
            <a:r>
              <a:rPr lang="ko-KR" altLang="en-US" sz="1050" dirty="0" err="1" smtClean="0"/>
              <a:t>날자정보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285720" y="6429372"/>
            <a:ext cx="8429684" cy="285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28596" y="30258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00B050"/>
                </a:solidFill>
              </a:rPr>
              <a:t>작업리스트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28926" y="1661686"/>
            <a:ext cx="714380" cy="21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j-lt"/>
              </a:rPr>
              <a:t>조회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158" y="16616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latin typeface="+mj-lt"/>
              </a:rPr>
              <a:t>조회일자</a:t>
            </a:r>
            <a:endParaRPr lang="ko-KR" altLang="en-US" sz="1000" u="sng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0100" y="1661686"/>
            <a:ext cx="78581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5918" y="1590248"/>
            <a:ext cx="214313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0232" y="1661686"/>
            <a:ext cx="785818" cy="226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lt"/>
              </a:rPr>
              <a:t>2020-01-21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고객사 마스터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/>
                <a:gridCol w="1323980"/>
                <a:gridCol w="1323980"/>
                <a:gridCol w="1323980"/>
                <a:gridCol w="13239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정렬순서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고객사명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고객사코드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INNOLUX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CSOT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삭제</a:t>
            </a:r>
            <a:endParaRPr lang="en-US" altLang="ko-KR" sz="105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사용자 마스터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/>
                <a:gridCol w="1323980"/>
                <a:gridCol w="1323980"/>
                <a:gridCol w="1323980"/>
                <a:gridCol w="13239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비밀번호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사용자권한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사용자코드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Supervisor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일반사용자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일반사용자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삭제</a:t>
            </a:r>
            <a:endParaRPr lang="en-US" altLang="ko-KR" sz="105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라</a:t>
            </a:r>
            <a:r>
              <a:rPr lang="ko-KR" altLang="en-US" sz="1400" dirty="0"/>
              <a:t>인</a:t>
            </a:r>
            <a:r>
              <a:rPr lang="ko-KR" altLang="en-US" sz="1400" dirty="0" smtClean="0"/>
              <a:t> 마스터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214578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라인명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SSL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</a:t>
            </a:r>
            <a:r>
              <a:rPr lang="ko-KR" altLang="en-US" sz="1400" dirty="0"/>
              <a:t>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L01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라인명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</a:rPr>
              <a:t>대</a:t>
            </a:r>
            <a:r>
              <a:rPr lang="ko-KR" altLang="en-US" sz="900" dirty="0">
                <a:solidFill>
                  <a:srgbClr val="000000"/>
                </a:solidFill>
              </a:rPr>
              <a:t>만</a:t>
            </a:r>
            <a:endParaRPr lang="en-US" altLang="ko-KR" sz="9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유</a:t>
            </a:r>
            <a:r>
              <a:rPr lang="ko-KR" altLang="en-US" sz="1400" dirty="0"/>
              <a:t>저</a:t>
            </a:r>
            <a:r>
              <a:rPr lang="ko-KR" altLang="en-US" sz="1400" dirty="0" smtClean="0"/>
              <a:t> 마스터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214578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유저명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SE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U</a:t>
            </a:r>
            <a:r>
              <a:rPr lang="en-US" altLang="ko-KR" sz="900" dirty="0" err="1" smtClean="0"/>
              <a:t>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</a:t>
            </a:r>
            <a:r>
              <a:rPr lang="ko-KR" altLang="en-US" sz="1000" dirty="0" err="1" smtClean="0"/>
              <a:t>유</a:t>
            </a:r>
            <a:r>
              <a:rPr lang="ko-KR" altLang="en-US" sz="1000" dirty="0" err="1"/>
              <a:t>저</a:t>
            </a:r>
            <a:r>
              <a:rPr lang="ko-KR" altLang="en-US" sz="1000" dirty="0" err="1" smtClean="0"/>
              <a:t>명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</a:rPr>
              <a:t>SE</a:t>
            </a:r>
            <a:endParaRPr lang="en-US" altLang="ko-KR" sz="9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고객사 코</a:t>
            </a:r>
            <a:r>
              <a:rPr lang="ko-KR" altLang="en-US" sz="1400" dirty="0"/>
              <a:t>드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/>
                <a:gridCol w="1323980"/>
                <a:gridCol w="1323980"/>
                <a:gridCol w="1323980"/>
                <a:gridCol w="132398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포장 코</a:t>
            </a:r>
            <a:r>
              <a:rPr lang="ko-KR" altLang="en-US" sz="1400" dirty="0"/>
              <a:t>드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8" y="85723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/>
                <a:gridCol w="703188"/>
                <a:gridCol w="382662"/>
                <a:gridCol w="492231"/>
                <a:gridCol w="546924"/>
                <a:gridCol w="1492533"/>
                <a:gridCol w="964930"/>
                <a:gridCol w="564503"/>
                <a:gridCol w="1070944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8596" y="400050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   상세내용   </a:t>
            </a:r>
            <a:endParaRPr lang="en-US" altLang="ko-KR" sz="105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제품 코드 등록</a:t>
            </a:r>
            <a:endParaRPr lang="ko-KR" altLang="en-US" sz="14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57159" y="857232"/>
          <a:ext cx="66437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47"/>
                <a:gridCol w="1624024"/>
                <a:gridCol w="2065370"/>
                <a:gridCol w="1625594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자재코드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T001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TP-203C (100M)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2X27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TP-203C (200M)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2Y0P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TP-408A (200M)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32401002000001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T004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TP-400E (270M)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0201002240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T005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TP-500B (270M)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0201002487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T006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TP-500B (350M)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0201002376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T007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TP-500E (270M)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0201003219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14480" y="4000504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선택한 마스터 </a:t>
            </a:r>
            <a:r>
              <a:rPr lang="en-US" altLang="ko-KR" sz="1400" dirty="0" smtClean="0"/>
              <a:t>: INX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61666" y="476980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5382" y="476980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8596" y="450057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</a:t>
            </a:r>
            <a:r>
              <a:rPr lang="ko-KR" altLang="en-US" sz="1000" dirty="0" smtClean="0"/>
              <a:t>코 드      정렬순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               고객사명                 약어        고객사코드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7422" y="476980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INNOLUX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857620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3438" y="476890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INX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0694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저장</a:t>
            </a:r>
            <a:endParaRPr lang="en-US" altLang="ko-KR" sz="105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2149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/>
              <a:t>삭제</a:t>
            </a:r>
            <a:endParaRPr lang="en-US" altLang="ko-KR" sz="105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85720" y="78579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85720" y="392906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1117</Words>
  <Application>Microsoft Office PowerPoint</Application>
  <PresentationFormat>화면 슬라이드 쇼(4:3)</PresentationFormat>
  <Paragraphs>653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OKSoft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Sewon</cp:lastModifiedBy>
  <cp:revision>70</cp:revision>
  <dcterms:created xsi:type="dcterms:W3CDTF">2020-01-13T06:12:40Z</dcterms:created>
  <dcterms:modified xsi:type="dcterms:W3CDTF">2020-01-29T07:30:46Z</dcterms:modified>
</cp:coreProperties>
</file>