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2" r:id="rId2"/>
    <p:sldId id="283" r:id="rId3"/>
    <p:sldId id="256" r:id="rId4"/>
    <p:sldId id="274" r:id="rId5"/>
    <p:sldId id="260" r:id="rId6"/>
    <p:sldId id="264" r:id="rId7"/>
    <p:sldId id="265" r:id="rId8"/>
    <p:sldId id="275" r:id="rId9"/>
    <p:sldId id="277" r:id="rId10"/>
    <p:sldId id="276" r:id="rId11"/>
    <p:sldId id="278" r:id="rId12"/>
    <p:sldId id="279" r:id="rId13"/>
    <p:sldId id="28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EC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64341-625F-4618-B81B-1CB89CB9C43A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97538-6FE4-4DF1-A838-5CDB6F16D0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988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BB8C21B-7612-467E-A78B-30AC691178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015" y="116631"/>
            <a:ext cx="1096955" cy="274239"/>
          </a:xfrm>
          <a:prstGeom prst="rect">
            <a:avLst/>
          </a:prstGeom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xmlns="" id="{AE5B995E-1CDC-4838-B561-266A4A47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75856" y="6520259"/>
            <a:ext cx="2133600" cy="365125"/>
          </a:xfrm>
        </p:spPr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CEA5188-773E-4AA8-9545-258C8D47E631}"/>
              </a:ext>
            </a:extLst>
          </p:cNvPr>
          <p:cNvSpPr/>
          <p:nvPr userDrawn="1"/>
        </p:nvSpPr>
        <p:spPr>
          <a:xfrm>
            <a:off x="285720" y="836712"/>
            <a:ext cx="8429684" cy="5683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5C835C9-C83E-4C35-AD59-6D75DFC4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04" y="136525"/>
            <a:ext cx="1080120" cy="2700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A7B2402-53B9-4670-B582-06B3F036EC2E}"/>
              </a:ext>
            </a:extLst>
          </p:cNvPr>
          <p:cNvSpPr txBox="1"/>
          <p:nvPr/>
        </p:nvSpPr>
        <p:spPr>
          <a:xfrm>
            <a:off x="323528" y="1103003"/>
            <a:ext cx="825831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바코드출력시스템</a:t>
            </a:r>
            <a:endParaRPr lang="en-US" altLang="ko-KR" sz="60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4400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3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</a:t>
            </a:r>
            <a:r>
              <a:rPr lang="en-US" altLang="ko-KR" sz="3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05A561-988E-418B-93B5-BB9F8307D780}"/>
              </a:ext>
            </a:extLst>
          </p:cNvPr>
          <p:cNvSpPr txBox="1"/>
          <p:nvPr/>
        </p:nvSpPr>
        <p:spPr>
          <a:xfrm>
            <a:off x="3740440" y="3882534"/>
            <a:ext cx="124264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dist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2020.01.31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E074900-5859-4F80-97FA-5DD36FECA9FC}"/>
              </a:ext>
            </a:extLst>
          </p:cNvPr>
          <p:cNvSpPr txBox="1"/>
          <p:nvPr/>
        </p:nvSpPr>
        <p:spPr>
          <a:xfrm>
            <a:off x="3765358" y="5250686"/>
            <a:ext cx="141577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dist"/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lang="ko-KR" altLang="en-US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지티엠에스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2566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034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출력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8803A59-7E73-43D5-9C8A-896537CE59F6}"/>
              </a:ext>
            </a:extLst>
          </p:cNvPr>
          <p:cNvGrpSpPr/>
          <p:nvPr/>
        </p:nvGrpSpPr>
        <p:grpSpPr>
          <a:xfrm>
            <a:off x="683568" y="980728"/>
            <a:ext cx="7663349" cy="5359373"/>
            <a:chOff x="357158" y="804446"/>
            <a:chExt cx="8429684" cy="535937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ADF5CD44-79B1-4AD5-B064-8A3CBFEEB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57158" y="804446"/>
              <a:ext cx="8429684" cy="535937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F2E32F92-C363-483D-A6B7-889044E35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416" t="25926" r="8078" b="15111"/>
            <a:stretch/>
          </p:blipFill>
          <p:spPr>
            <a:xfrm>
              <a:off x="6300192" y="2402099"/>
              <a:ext cx="2286016" cy="2053802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90E39F0-478A-46FC-B9FA-CD02D445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14664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788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출력</a:t>
            </a:r>
            <a:r>
              <a:rPr lang="en-US" altLang="ko-KR" sz="1400" dirty="0"/>
              <a:t>_PP</a:t>
            </a:r>
            <a:r>
              <a:rPr lang="ko-KR" altLang="en-US" sz="1400" dirty="0"/>
              <a:t> </a:t>
            </a:r>
            <a:r>
              <a:rPr lang="en-US" altLang="ko-KR" sz="1400" dirty="0"/>
              <a:t>BOX</a:t>
            </a:r>
            <a:r>
              <a:rPr lang="ko-KR" altLang="en-US" sz="1400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DBEF2F7-A732-46E2-B928-5241851E4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048" y="876408"/>
            <a:ext cx="8172400" cy="51957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4B58D45-CF10-4318-8C93-70B91E5AD1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481" t="7037" r="12964" b="18148"/>
          <a:stretch/>
        </p:blipFill>
        <p:spPr>
          <a:xfrm rot="16200000">
            <a:off x="6667834" y="2197262"/>
            <a:ext cx="1389198" cy="212448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0D664F8-5336-43A7-8431-2CE1212F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6876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8386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출력</a:t>
            </a:r>
            <a:r>
              <a:rPr lang="en-US" altLang="ko-KR" sz="1400" dirty="0"/>
              <a:t>_ICE</a:t>
            </a:r>
            <a:r>
              <a:rPr lang="ko-KR" altLang="en-US" sz="1400" dirty="0"/>
              <a:t> </a:t>
            </a:r>
            <a:r>
              <a:rPr lang="en-US" altLang="ko-KR" sz="1400" dirty="0"/>
              <a:t>BOX</a:t>
            </a:r>
            <a:r>
              <a:rPr lang="ko-KR" altLang="en-US" sz="14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97EB3B7-A47B-49F0-B2BA-CF8308EE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8353" y="916295"/>
            <a:ext cx="8256095" cy="52490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01B5BF7-F0D8-476E-A230-E874CD72C9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951" t="7333" r="8222" b="7037"/>
          <a:stretch/>
        </p:blipFill>
        <p:spPr>
          <a:xfrm rot="16200000">
            <a:off x="6422320" y="2154744"/>
            <a:ext cx="1448174" cy="212447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C95F79-E965-4239-8527-0EA17077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45917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276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재</a:t>
            </a:r>
            <a:r>
              <a:rPr lang="en-US" altLang="ko-KR" sz="1400" dirty="0"/>
              <a:t> </a:t>
            </a:r>
            <a:r>
              <a:rPr lang="ko-KR" altLang="en-US" sz="1400" dirty="0"/>
              <a:t>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D95C784-5DEE-409D-BF30-C80AD66BD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4056" y="943279"/>
            <a:ext cx="8100392" cy="515001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A615FF5-1A9D-4368-B5E3-0C1EC39A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5262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5">
            <a:extLst>
              <a:ext uri="{FF2B5EF4-FFF2-40B4-BE49-F238E27FC236}">
                <a16:creationId xmlns:a16="http://schemas.microsoft.com/office/drawing/2014/main" xmlns="" id="{B506CEEF-B99D-438D-A056-0766C79ADA8C}"/>
              </a:ext>
            </a:extLst>
          </p:cNvPr>
          <p:cNvSpPr txBox="1">
            <a:spLocks/>
          </p:cNvSpPr>
          <p:nvPr/>
        </p:nvSpPr>
        <p:spPr>
          <a:xfrm>
            <a:off x="287965" y="983606"/>
            <a:ext cx="6477776" cy="49006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/>
              <a:t>변경 이력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3219331B-CFF1-4032-AF91-2CBFFBF72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23094137"/>
              </p:ext>
            </p:extLst>
          </p:nvPr>
        </p:nvGraphicFramePr>
        <p:xfrm>
          <a:off x="287963" y="1896792"/>
          <a:ext cx="8676525" cy="326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999">
                  <a:extLst>
                    <a:ext uri="{9D8B030D-6E8A-4147-A177-3AD203B41FA5}">
                      <a16:colId xmlns:a16="http://schemas.microsoft.com/office/drawing/2014/main" xmlns="" val="4221662525"/>
                    </a:ext>
                  </a:extLst>
                </a:gridCol>
                <a:gridCol w="5642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88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482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86909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777199">
                  <a:extLst>
                    <a:ext uri="{9D8B030D-6E8A-4147-A177-3AD203B41FA5}">
                      <a16:colId xmlns:a16="http://schemas.microsoft.com/office/drawing/2014/main" xmlns="" val="4286466658"/>
                    </a:ext>
                  </a:extLst>
                </a:gridCol>
                <a:gridCol w="80223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869088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198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변경일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변경자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변경사유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변경내용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검토일자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검토자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2020.01.31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제정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9603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795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6300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0817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4681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756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949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19957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3580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4286248" y="36751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확인</a:t>
            </a:r>
            <a:endParaRPr lang="en-US" altLang="ko-KR" sz="1050" b="1" dirty="0"/>
          </a:p>
        </p:txBody>
      </p:sp>
      <p:sp>
        <p:nvSpPr>
          <p:cNvPr id="62" name="직사각형 61"/>
          <p:cNvSpPr/>
          <p:nvPr/>
        </p:nvSpPr>
        <p:spPr>
          <a:xfrm>
            <a:off x="395536" y="528935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로그인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071802" y="2621157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사용자</a:t>
            </a:r>
            <a:r>
              <a:rPr lang="en-US" altLang="ko-KR" sz="1400" dirty="0"/>
              <a:t>ID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000496" y="2643182"/>
            <a:ext cx="971124" cy="2308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ADMIN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5072066" y="36751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취소</a:t>
            </a:r>
            <a:endParaRPr lang="en-US" altLang="ko-KR" sz="1050" b="1" dirty="0"/>
          </a:p>
        </p:txBody>
      </p:sp>
      <p:sp>
        <p:nvSpPr>
          <p:cNvPr id="14" name="직사각형 13"/>
          <p:cNvSpPr/>
          <p:nvPr/>
        </p:nvSpPr>
        <p:spPr>
          <a:xfrm>
            <a:off x="3071802" y="29783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비밀번호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00496" y="3000372"/>
            <a:ext cx="971124" cy="2308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*****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5191835" y="3009081"/>
            <a:ext cx="6062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ID</a:t>
            </a:r>
            <a:r>
              <a:rPr lang="ko-KR" altLang="en-US" sz="1100" dirty="0"/>
              <a:t>저장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00298" y="1928802"/>
            <a:ext cx="3643338" cy="2286016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57488" y="2071678"/>
            <a:ext cx="3036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u="sng" dirty="0"/>
              <a:t>국도</a:t>
            </a:r>
            <a:r>
              <a:rPr lang="en-US" altLang="ko-KR" sz="1400" u="sng" dirty="0"/>
              <a:t>CHEMICAL </a:t>
            </a:r>
            <a:r>
              <a:rPr lang="ko-KR" altLang="en-US" sz="1400" u="sng" dirty="0"/>
              <a:t>바코드 발행 시스템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99162" y="3528956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ERP</a:t>
            </a:r>
          </a:p>
          <a:p>
            <a:r>
              <a:rPr lang="en-US" altLang="ko-KR" sz="1000" b="1" dirty="0"/>
              <a:t>LOCAL</a:t>
            </a:r>
            <a:endParaRPr lang="ko-KR" altLang="en-US" sz="1000" b="1" dirty="0"/>
          </a:p>
        </p:txBody>
      </p:sp>
      <p:sp>
        <p:nvSpPr>
          <p:cNvPr id="20" name="순서도: 연결자 19"/>
          <p:cNvSpPr/>
          <p:nvPr/>
        </p:nvSpPr>
        <p:spPr>
          <a:xfrm flipH="1" flipV="1">
            <a:off x="3127724" y="3600394"/>
            <a:ext cx="71438" cy="7143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 flipH="1" flipV="1">
            <a:off x="3127724" y="3769397"/>
            <a:ext cx="71438" cy="71438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072066" y="3071810"/>
            <a:ext cx="14287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195494" y="3866337"/>
            <a:ext cx="6896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DB Sync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25822" y="3946484"/>
            <a:ext cx="71438" cy="7143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D80B9AD5-6601-4011-AED6-D9A61A83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168626" y="4305636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/>
              <a:t>   상세내용   </a:t>
            </a:r>
            <a:endParaRPr lang="en-US" altLang="ko-KR" sz="105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240724" y="5520082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저장</a:t>
            </a:r>
            <a:endParaRPr lang="en-US" altLang="ko-KR" sz="1050" b="1" dirty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745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사용자 마스터 등록</a:t>
            </a: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05295902"/>
              </p:ext>
            </p:extLst>
          </p:nvPr>
        </p:nvGraphicFramePr>
        <p:xfrm>
          <a:off x="1097188" y="1162364"/>
          <a:ext cx="66199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사원번호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admin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admin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admin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관리자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김일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이순희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사용자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454510" y="4305636"/>
            <a:ext cx="1997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선택한 마스터 </a:t>
            </a:r>
            <a:r>
              <a:rPr lang="en-US" altLang="ko-KR" sz="1400" dirty="0"/>
              <a:t>: admin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1201696" y="4943460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admin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2235412" y="4943460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admin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68626" y="4674226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        ID</a:t>
            </a:r>
            <a:r>
              <a:rPr lang="ko-KR" altLang="en-US" sz="1000" dirty="0"/>
              <a:t>       사용자명                비밀번호                 권한        사원번호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097452" y="4943460"/>
            <a:ext cx="142876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</a:rPr>
              <a:t>1234</a:t>
            </a:r>
            <a:endParaRPr lang="en-US" altLang="ko-KR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4597650" y="4942560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관리자</a:t>
            </a:r>
            <a:endParaRPr lang="en-US" altLang="ko-KR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5383468" y="4942560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0000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026542" y="5520082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삭제</a:t>
            </a:r>
            <a:endParaRPr lang="en-US" altLang="ko-KR" sz="1050" b="1" dirty="0"/>
          </a:p>
        </p:txBody>
      </p:sp>
      <p:sp>
        <p:nvSpPr>
          <p:cNvPr id="15" name="직사각형 14"/>
          <p:cNvSpPr/>
          <p:nvPr/>
        </p:nvSpPr>
        <p:spPr>
          <a:xfrm>
            <a:off x="1025750" y="1090926"/>
            <a:ext cx="6786610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025750" y="4234198"/>
            <a:ext cx="67866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020180D-B262-43E1-B664-BB8841618B61}"/>
              </a:ext>
            </a:extLst>
          </p:cNvPr>
          <p:cNvSpPr txBox="1"/>
          <p:nvPr/>
        </p:nvSpPr>
        <p:spPr>
          <a:xfrm>
            <a:off x="1999662" y="5360119"/>
            <a:ext cx="35125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비밀번호 초기화   예   </a:t>
            </a:r>
            <a:r>
              <a:rPr lang="en-US" altLang="ko-KR" sz="1000" dirty="0"/>
              <a:t>(</a:t>
            </a:r>
            <a:r>
              <a:rPr lang="ko-KR" altLang="en-US" sz="1000" dirty="0"/>
              <a:t>비밀번호가 </a:t>
            </a:r>
            <a:r>
              <a:rPr lang="en-US" altLang="ko-KR" sz="1000" dirty="0"/>
              <a:t>1234</a:t>
            </a:r>
            <a:r>
              <a:rPr lang="ko-KR" altLang="en-US" sz="1000" dirty="0"/>
              <a:t>로 초기화됩니다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B60F5007-82D9-4EE9-8B76-A598EC1D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240634" y="4521660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/>
              <a:t>   상세내용   </a:t>
            </a:r>
            <a:endParaRPr lang="en-US" altLang="ko-KR" sz="1050" b="1" dirty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고객사 코드 등록</a:t>
            </a: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81126878"/>
              </p:ext>
            </p:extLst>
          </p:nvPr>
        </p:nvGraphicFramePr>
        <p:xfrm>
          <a:off x="1169196" y="1378388"/>
          <a:ext cx="66199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26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453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코드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정렬순서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대상 회사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라인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User Code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천안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탕정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소주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SSM),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베트남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소주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SSL)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SL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OLED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向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OL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BOE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베이징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BO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CM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CEC panda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526518" y="4521660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선택한 마스터 </a:t>
            </a:r>
            <a:r>
              <a:rPr lang="en-US" altLang="ko-KR" sz="1400" dirty="0"/>
              <a:t>: S01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1273704" y="5290960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S01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2307420" y="5290960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40634" y="5021726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        </a:t>
            </a:r>
            <a:r>
              <a:rPr lang="ko-KR" altLang="en-US" sz="1000" dirty="0"/>
              <a:t>코 드      정렬순서          대상회사                 라인        </a:t>
            </a:r>
            <a:r>
              <a:rPr lang="en-US" altLang="ko-KR" sz="1000" dirty="0"/>
              <a:t>User</a:t>
            </a:r>
            <a:r>
              <a:rPr lang="ko-KR" altLang="en-US" sz="1000" dirty="0"/>
              <a:t>코드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51790" y="5290960"/>
            <a:ext cx="960383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SDC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159902" y="5290060"/>
            <a:ext cx="95084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천안</a:t>
            </a:r>
            <a:r>
              <a:rPr lang="en-US" altLang="ko-KR" sz="900" dirty="0"/>
              <a:t>,</a:t>
            </a:r>
            <a:r>
              <a:rPr lang="ko-KR" altLang="en-US" sz="900" dirty="0" err="1"/>
              <a:t>탕정</a:t>
            </a:r>
            <a:endParaRPr lang="en-US" altLang="ko-KR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5168014" y="5290060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12732" y="5736106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저장</a:t>
            </a:r>
            <a:endParaRPr lang="en-US" altLang="ko-KR" sz="105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098550" y="5736106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/>
              <a:t>삭제</a:t>
            </a:r>
            <a:endParaRPr lang="en-US" altLang="ko-KR" sz="1050" b="1" dirty="0"/>
          </a:p>
        </p:txBody>
      </p:sp>
      <p:sp>
        <p:nvSpPr>
          <p:cNvPr id="15" name="직사각형 14"/>
          <p:cNvSpPr/>
          <p:nvPr/>
        </p:nvSpPr>
        <p:spPr>
          <a:xfrm>
            <a:off x="1097758" y="1306950"/>
            <a:ext cx="6786610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097758" y="4450222"/>
            <a:ext cx="67866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428FF8F-AB27-4610-97F0-58686F26B334}"/>
              </a:ext>
            </a:extLst>
          </p:cNvPr>
          <p:cNvSpPr txBox="1"/>
          <p:nvPr/>
        </p:nvSpPr>
        <p:spPr>
          <a:xfrm>
            <a:off x="4572000" y="63813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4F8BA47F-4ECE-456F-A7D0-864D3A37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096618" y="4377644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/>
              <a:t>   상세내용   </a:t>
            </a:r>
            <a:endParaRPr lang="en-US" altLang="ko-KR" sz="1050" b="1" dirty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포장 코드 등록</a:t>
            </a: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70051342"/>
              </p:ext>
            </p:extLst>
          </p:nvPr>
        </p:nvGraphicFramePr>
        <p:xfrm>
          <a:off x="1025180" y="1234372"/>
          <a:ext cx="664373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8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3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6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2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987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4068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6493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6450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7094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코드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정렬순서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Width 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카트리지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Width 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Length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카트리지 구분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Y2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1.90mm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1.90mm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Y5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2.55mm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270m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2.00mm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샌딩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P005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Y9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230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2.55mm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P006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YF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2.55mm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270m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P007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Dia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Width 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카트리지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Width 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Length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카트리지 구분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382502" y="4377644"/>
            <a:ext cx="1689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선택한 마스터 </a:t>
            </a:r>
            <a:r>
              <a:rPr lang="en-US" altLang="ko-KR" sz="1400" dirty="0"/>
              <a:t>: Y2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1129688" y="5146944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P001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2163404" y="5146944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96618" y="4877710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        </a:t>
            </a:r>
            <a:r>
              <a:rPr lang="ko-KR" altLang="en-US" sz="1000" dirty="0"/>
              <a:t>코 드      정렬순서                포장코드                 </a:t>
            </a:r>
            <a:r>
              <a:rPr lang="en-US" altLang="ko-KR" sz="1000" dirty="0"/>
              <a:t>Core</a:t>
            </a:r>
            <a:r>
              <a:rPr lang="ko-KR" altLang="en-US" sz="1000" dirty="0"/>
              <a:t>        </a:t>
            </a:r>
            <a:r>
              <a:rPr lang="en-US" altLang="ko-KR" sz="1000" dirty="0" err="1"/>
              <a:t>Dia</a:t>
            </a:r>
            <a:r>
              <a:rPr lang="en-US" altLang="ko-KR" sz="1000" dirty="0"/>
              <a:t>             -------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3025444" y="5146944"/>
            <a:ext cx="142876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</a:rPr>
              <a:t>Y2</a:t>
            </a:r>
            <a:endParaRPr lang="en-US" altLang="ko-KR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4525642" y="5146044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5311460" y="5146044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6168716" y="559209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저장</a:t>
            </a:r>
            <a:endParaRPr lang="en-US" altLang="ko-KR" sz="105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954534" y="559209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/>
              <a:t>삭제</a:t>
            </a:r>
            <a:endParaRPr lang="en-US" altLang="ko-KR" sz="1050" b="1" dirty="0"/>
          </a:p>
        </p:txBody>
      </p:sp>
      <p:sp>
        <p:nvSpPr>
          <p:cNvPr id="15" name="직사각형 14"/>
          <p:cNvSpPr/>
          <p:nvPr/>
        </p:nvSpPr>
        <p:spPr>
          <a:xfrm>
            <a:off x="953742" y="1162934"/>
            <a:ext cx="6786610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953742" y="4306206"/>
            <a:ext cx="67866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C607596-5024-45D4-8F7C-416F27CE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제품 코드 등록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A0F500D-3F74-489C-B413-D5C4B43DA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941167"/>
            <a:ext cx="7992888" cy="420234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3DD6C9B-79B8-49C6-B9A5-62BB605A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455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상세 등록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D8E4637-7AA6-4872-ACD9-8D228D342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596" y="908720"/>
            <a:ext cx="8103844" cy="444128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8FA1D42-5A16-4DED-AB23-1F10BF09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7681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작업지서 등록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469E934-B336-4F43-9F51-D205828B6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2636" y="908720"/>
            <a:ext cx="8175852" cy="453736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C8403F0-F512-42D8-8C6B-1BE00FC1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6539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</TotalTime>
  <Words>337</Words>
  <Application>Microsoft Office PowerPoint</Application>
  <PresentationFormat>화면 슬라이드 쇼(4:3)</PresentationFormat>
  <Paragraphs>221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>OKSoft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Sewon</dc:creator>
  <cp:lastModifiedBy>Sewon</cp:lastModifiedBy>
  <cp:revision>113</cp:revision>
  <dcterms:created xsi:type="dcterms:W3CDTF">2020-01-13T06:12:40Z</dcterms:created>
  <dcterms:modified xsi:type="dcterms:W3CDTF">2020-02-03T08:25:27Z</dcterms:modified>
</cp:coreProperties>
</file>