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65" r:id="rId4"/>
    <p:sldId id="259" r:id="rId5"/>
    <p:sldId id="263" r:id="rId6"/>
    <p:sldId id="261" r:id="rId7"/>
    <p:sldId id="262" r:id="rId8"/>
    <p:sldId id="260" r:id="rId9"/>
    <p:sldId id="264" r:id="rId10"/>
    <p:sldId id="256" r:id="rId11"/>
    <p:sldId id="269" r:id="rId12"/>
    <p:sldId id="270" r:id="rId13"/>
    <p:sldId id="271" r:id="rId14"/>
    <p:sldId id="272" r:id="rId15"/>
    <p:sldId id="273" r:id="rId16"/>
    <p:sldId id="275" r:id="rId17"/>
    <p:sldId id="268" r:id="rId18"/>
    <p:sldId id="266" r:id="rId19"/>
    <p:sldId id="267" r:id="rId20"/>
    <p:sldId id="279" r:id="rId21"/>
    <p:sldId id="277" r:id="rId22"/>
    <p:sldId id="280" r:id="rId23"/>
    <p:sldId id="281" r:id="rId24"/>
    <p:sldId id="282" r:id="rId25"/>
    <p:sldId id="288" r:id="rId26"/>
    <p:sldId id="283" r:id="rId27"/>
    <p:sldId id="285" r:id="rId28"/>
    <p:sldId id="284" r:id="rId29"/>
    <p:sldId id="287" r:id="rId30"/>
    <p:sldId id="286" r:id="rId31"/>
    <p:sldId id="289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96AED-CC5D-4A50-861C-117128347D45}" type="datetimeFigureOut">
              <a:rPr lang="pt-BR" smtClean="0"/>
              <a:t>07/09/2015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68B0-C112-4492-9D86-32D4C6B669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55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42F-143F-4A79-AA3B-BB6531933C79}" type="datetimeFigureOut">
              <a:rPr lang="pt-BR" smtClean="0"/>
              <a:t>07/09/2015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C2E5-BE5E-4E5B-9711-99AB1404A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7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42F-143F-4A79-AA3B-BB6531933C79}" type="datetimeFigureOut">
              <a:rPr lang="pt-BR" smtClean="0"/>
              <a:t>07/09/2015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C2E5-BE5E-4E5B-9711-99AB1404A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07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42F-143F-4A79-AA3B-BB6531933C79}" type="datetimeFigureOut">
              <a:rPr lang="pt-BR" smtClean="0"/>
              <a:t>07/09/2015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C2E5-BE5E-4E5B-9711-99AB1404A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9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42F-143F-4A79-AA3B-BB6531933C79}" type="datetimeFigureOut">
              <a:rPr lang="pt-BR" smtClean="0"/>
              <a:t>07/09/2015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C2E5-BE5E-4E5B-9711-99AB1404A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40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42F-143F-4A79-AA3B-BB6531933C79}" type="datetimeFigureOut">
              <a:rPr lang="pt-BR" smtClean="0"/>
              <a:t>07/09/2015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C2E5-BE5E-4E5B-9711-99AB1404A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06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42F-143F-4A79-AA3B-BB6531933C79}" type="datetimeFigureOut">
              <a:rPr lang="pt-BR" smtClean="0"/>
              <a:t>07/09/2015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C2E5-BE5E-4E5B-9711-99AB1404A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1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42F-143F-4A79-AA3B-BB6531933C79}" type="datetimeFigureOut">
              <a:rPr lang="pt-BR" smtClean="0"/>
              <a:t>07/09/2015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C2E5-BE5E-4E5B-9711-99AB1404A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2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42F-143F-4A79-AA3B-BB6531933C79}" type="datetimeFigureOut">
              <a:rPr lang="pt-BR" smtClean="0"/>
              <a:t>07/09/2015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C2E5-BE5E-4E5B-9711-99AB1404A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95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42F-143F-4A79-AA3B-BB6531933C79}" type="datetimeFigureOut">
              <a:rPr lang="pt-BR" smtClean="0"/>
              <a:t>07/09/2015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C2E5-BE5E-4E5B-9711-99AB1404A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38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42F-143F-4A79-AA3B-BB6531933C79}" type="datetimeFigureOut">
              <a:rPr lang="pt-BR" smtClean="0"/>
              <a:t>07/09/2015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C2E5-BE5E-4E5B-9711-99AB1404A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68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42F-143F-4A79-AA3B-BB6531933C79}" type="datetimeFigureOut">
              <a:rPr lang="pt-BR" smtClean="0"/>
              <a:t>07/09/2015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C2E5-BE5E-4E5B-9711-99AB1404A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3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8F42F-143F-4A79-AA3B-BB6531933C79}" type="datetimeFigureOut">
              <a:rPr lang="pt-BR" smtClean="0"/>
              <a:t>07/09/2015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FC2E5-BE5E-4E5B-9711-99AB1404A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90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5362" y="1685925"/>
            <a:ext cx="98774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err="1" smtClean="0">
                <a:solidFill>
                  <a:schemeClr val="accent5">
                    <a:lumMod val="50000"/>
                  </a:schemeClr>
                </a:solidFill>
              </a:rPr>
              <a:t>emmekit.VBA</a:t>
            </a:r>
            <a:endParaRPr lang="pt-BR" sz="6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pt-BR" sz="60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pt-BR" sz="6000" dirty="0" smtClean="0">
                <a:solidFill>
                  <a:schemeClr val="accent5">
                    <a:lumMod val="50000"/>
                  </a:schemeClr>
                </a:solidFill>
              </a:rPr>
              <a:t>Uma ferramenta para compartilhar</a:t>
            </a:r>
            <a:endParaRPr lang="pt-BR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15" y="335481"/>
            <a:ext cx="1570885" cy="34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257300"/>
            <a:ext cx="7296150" cy="52299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5362" y="122766"/>
            <a:ext cx="987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junta redes...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257300"/>
            <a:ext cx="7296150" cy="52299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5362" y="122766"/>
            <a:ext cx="987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junta redes...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257300"/>
            <a:ext cx="7296150" cy="52299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5362" y="122766"/>
            <a:ext cx="987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junta redes...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257300"/>
            <a:ext cx="7296150" cy="52299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5362" y="122766"/>
            <a:ext cx="987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junta redes...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257300"/>
            <a:ext cx="7296150" cy="52299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5362" y="122766"/>
            <a:ext cx="987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junta redes...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257300"/>
            <a:ext cx="7296150" cy="52299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5362" y="122766"/>
            <a:ext cx="987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junta redes...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257300"/>
            <a:ext cx="7296150" cy="52299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5362" y="122766"/>
            <a:ext cx="987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junta redes...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95362" y="122766"/>
            <a:ext cx="987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corta e desvia linhas ...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28" y="1111282"/>
            <a:ext cx="7315686" cy="551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28" y="1111282"/>
            <a:ext cx="7315686" cy="55181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5362" y="122766"/>
            <a:ext cx="987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corta e desvia linhas ...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95362" y="122766"/>
            <a:ext cx="987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e faz </a:t>
            </a:r>
            <a:r>
              <a:rPr lang="pt-BR" sz="4400" dirty="0" err="1" smtClean="0">
                <a:solidFill>
                  <a:schemeClr val="accent5">
                    <a:lumMod val="50000"/>
                  </a:schemeClr>
                </a:solidFill>
              </a:rPr>
              <a:t>mini-terminais</a:t>
            </a:r>
            <a:r>
              <a:rPr lang="pt-BR" sz="4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de integração na rede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2" y="1008938"/>
            <a:ext cx="11358093" cy="561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5362" y="122766"/>
            <a:ext cx="987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Cada um usa suas ferramentas...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2" y="1008938"/>
            <a:ext cx="11358093" cy="56183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5362" y="122766"/>
            <a:ext cx="987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e faz </a:t>
            </a:r>
            <a:r>
              <a:rPr lang="pt-BR" sz="4400" dirty="0" err="1" smtClean="0">
                <a:solidFill>
                  <a:schemeClr val="accent5">
                    <a:lumMod val="50000"/>
                  </a:schemeClr>
                </a:solidFill>
              </a:rPr>
              <a:t>mini-terminais</a:t>
            </a:r>
            <a:r>
              <a:rPr lang="pt-BR" sz="4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de integração na rede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49" y="122766"/>
            <a:ext cx="6448426" cy="6529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7657" y="1037167"/>
            <a:ext cx="68146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No momento coloquei duas ferramentas</a:t>
            </a:r>
          </a:p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de forma ‘usável’ e com o código documentado: o Movimentador de linhas e o Integrador de tarifa (</a:t>
            </a:r>
            <a:r>
              <a:rPr lang="pt-BR" sz="4400" dirty="0" err="1" smtClean="0">
                <a:solidFill>
                  <a:schemeClr val="accent5">
                    <a:lumMod val="50000"/>
                  </a:schemeClr>
                </a:solidFill>
              </a:rPr>
              <a:t>casquinhador</a:t>
            </a:r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304885"/>
            <a:ext cx="11843658" cy="53964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5362" y="122766"/>
            <a:ext cx="987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“</a:t>
            </a:r>
            <a:r>
              <a:rPr lang="pt-BR" sz="4400" dirty="0" err="1" smtClean="0">
                <a:solidFill>
                  <a:schemeClr val="accent5">
                    <a:lumMod val="50000"/>
                  </a:schemeClr>
                </a:solidFill>
              </a:rPr>
              <a:t>Mudador</a:t>
            </a:r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 de linhas”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5362" y="122766"/>
            <a:ext cx="987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“</a:t>
            </a:r>
            <a:r>
              <a:rPr lang="pt-BR" sz="4400" dirty="0" err="1" smtClean="0">
                <a:solidFill>
                  <a:schemeClr val="accent5">
                    <a:lumMod val="50000"/>
                  </a:schemeClr>
                </a:solidFill>
              </a:rPr>
              <a:t>Casquinhador</a:t>
            </a:r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”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91" y="1304885"/>
            <a:ext cx="11856767" cy="544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1" y="1304885"/>
            <a:ext cx="11856767" cy="54304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5362" y="122766"/>
            <a:ext cx="987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“</a:t>
            </a:r>
            <a:r>
              <a:rPr lang="pt-BR" sz="4400" dirty="0" err="1" smtClean="0">
                <a:solidFill>
                  <a:schemeClr val="accent5">
                    <a:lumMod val="50000"/>
                  </a:schemeClr>
                </a:solidFill>
              </a:rPr>
              <a:t>Casquinhador</a:t>
            </a:r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”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4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1" y="1304886"/>
            <a:ext cx="11856767" cy="54361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5362" y="122766"/>
            <a:ext cx="987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“</a:t>
            </a:r>
            <a:r>
              <a:rPr lang="pt-BR" sz="4400" dirty="0" err="1" smtClean="0">
                <a:solidFill>
                  <a:schemeClr val="accent5">
                    <a:lumMod val="50000"/>
                  </a:schemeClr>
                </a:solidFill>
              </a:rPr>
              <a:t>Casquinhador</a:t>
            </a:r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”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70" y="335481"/>
            <a:ext cx="7560944" cy="62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5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12" y="227031"/>
            <a:ext cx="7692202" cy="63556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11" y="335480"/>
            <a:ext cx="7560946" cy="62472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39" y="0"/>
            <a:ext cx="9722922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5362" y="122766"/>
            <a:ext cx="987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mas todo mundo usa o Excel...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21" y="1104922"/>
            <a:ext cx="11808958" cy="528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70" y="335481"/>
            <a:ext cx="7560944" cy="62472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39" y="0"/>
            <a:ext cx="9722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9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158" y="1192439"/>
            <a:ext cx="98774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err="1" smtClean="0">
                <a:solidFill>
                  <a:schemeClr val="accent5">
                    <a:lumMod val="50000"/>
                  </a:schemeClr>
                </a:solidFill>
              </a:rPr>
              <a:t>emmekit.VBA</a:t>
            </a:r>
            <a:endParaRPr lang="pt-BR" sz="6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pt-BR" sz="60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pt-BR" sz="6000" dirty="0" smtClean="0">
                <a:solidFill>
                  <a:schemeClr val="accent5">
                    <a:lumMod val="50000"/>
                  </a:schemeClr>
                </a:solidFill>
              </a:rPr>
              <a:t>Uma ferramenta para compartilhar</a:t>
            </a:r>
          </a:p>
          <a:p>
            <a:pPr algn="ctr"/>
            <a:endParaRPr lang="pt-BR" sz="5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pt-BR" sz="4800" dirty="0" smtClean="0">
                <a:solidFill>
                  <a:schemeClr val="accent5">
                    <a:lumMod val="50000"/>
                  </a:schemeClr>
                </a:solidFill>
              </a:rPr>
              <a:t>www.elebeta.com.br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15" y="335481"/>
            <a:ext cx="1570885" cy="34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8" y="1092200"/>
            <a:ext cx="8472984" cy="53038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099" y="1438275"/>
            <a:ext cx="3476625" cy="4171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5362" y="122766"/>
            <a:ext cx="987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para tudo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705" y="1956535"/>
            <a:ext cx="2078577" cy="4324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1943835"/>
            <a:ext cx="1888149" cy="4324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010" y="1154027"/>
            <a:ext cx="6987959" cy="43701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5362" y="122766"/>
            <a:ext cx="987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para tudo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122766"/>
            <a:ext cx="10582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A IDE do VBA é boa fácil de aprender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283" y="1129244"/>
            <a:ext cx="8894108" cy="55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5362" y="122766"/>
            <a:ext cx="987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Uma vez familiar... o céu é o limite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75" y="1115803"/>
            <a:ext cx="5137371" cy="560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15" y="335481"/>
            <a:ext cx="1570885" cy="343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5362" y="122766"/>
            <a:ext cx="987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O </a:t>
            </a:r>
            <a:r>
              <a:rPr lang="pt-BR" sz="4400" dirty="0" err="1" smtClean="0">
                <a:solidFill>
                  <a:schemeClr val="accent5">
                    <a:lumMod val="50000"/>
                  </a:schemeClr>
                </a:solidFill>
              </a:rPr>
              <a:t>emmekit.VBA</a:t>
            </a:r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...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53668" y="3510533"/>
            <a:ext cx="2304256" cy="49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PROCESSA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913584" y="4794778"/>
            <a:ext cx="2304258" cy="144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err="1" smtClean="0"/>
              <a:t>Importa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4345262"/>
            <a:ext cx="1958532" cy="12378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1220935" y="1301648"/>
            <a:ext cx="1931839" cy="141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Exporta</a:t>
            </a:r>
            <a:r>
              <a:rPr lang="en-US" dirty="0" smtClean="0"/>
              <a:t> a </a:t>
            </a:r>
            <a:r>
              <a:rPr lang="en-US" dirty="0" err="1" smtClean="0"/>
              <a:t>rede</a:t>
            </a:r>
            <a:endParaRPr lang="en-US" dirty="0" smtClean="0"/>
          </a:p>
          <a:p>
            <a:pPr algn="ctr"/>
            <a:r>
              <a:rPr lang="en-US" sz="1100" dirty="0" smtClean="0"/>
              <a:t>2.01</a:t>
            </a:r>
          </a:p>
          <a:p>
            <a:pPr algn="ctr"/>
            <a:r>
              <a:rPr lang="en-US" sz="1100" dirty="0" smtClean="0"/>
              <a:t>2.02</a:t>
            </a:r>
          </a:p>
          <a:p>
            <a:pPr algn="ctr"/>
            <a:r>
              <a:rPr lang="en-US" sz="1100" dirty="0" smtClean="0"/>
              <a:t>2.14</a:t>
            </a:r>
          </a:p>
          <a:p>
            <a:pPr algn="ctr"/>
            <a:r>
              <a:rPr lang="en-US" sz="1100" dirty="0" smtClean="0"/>
              <a:t>2.24</a:t>
            </a:r>
          </a:p>
          <a:p>
            <a:pPr algn="ctr"/>
            <a:endParaRPr lang="en-US" sz="1100" dirty="0" smtClean="0"/>
          </a:p>
        </p:txBody>
      </p:sp>
      <p:cxnSp>
        <p:nvCxnSpPr>
          <p:cNvPr id="26" name="Elbow Connector 25"/>
          <p:cNvCxnSpPr>
            <a:stCxn id="17" idx="2"/>
            <a:endCxn id="14" idx="1"/>
          </p:cNvCxnSpPr>
          <p:nvPr/>
        </p:nvCxnSpPr>
        <p:spPr>
          <a:xfrm rot="16200000" flipH="1">
            <a:off x="2548165" y="2354233"/>
            <a:ext cx="1044193" cy="1766813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3"/>
            <a:endCxn id="15" idx="0"/>
          </p:cNvCxnSpPr>
          <p:nvPr/>
        </p:nvCxnSpPr>
        <p:spPr>
          <a:xfrm>
            <a:off x="6257924" y="3759737"/>
            <a:ext cx="2807789" cy="103504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57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" y="335481"/>
            <a:ext cx="385293" cy="3440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5362" y="122766"/>
            <a:ext cx="987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... é uma lata de vermes ...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todayifoundout.com/wp-content/uploads/2014/01/can-of-wor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6" y="847725"/>
            <a:ext cx="6010275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839200" y="6057900"/>
            <a:ext cx="3419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Image</a:t>
            </a:r>
            <a:r>
              <a:rPr lang="pt-BR" dirty="0" smtClean="0"/>
              <a:t> </a:t>
            </a:r>
            <a:r>
              <a:rPr lang="pt-BR" dirty="0" err="1" smtClean="0"/>
              <a:t>copied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http://www.todayifoundout.com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158</Words>
  <Application>Microsoft Office PowerPoint</Application>
  <PresentationFormat>Widescreen</PresentationFormat>
  <Paragraphs>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Szász</dc:creator>
  <cp:lastModifiedBy>Arthur Szász</cp:lastModifiedBy>
  <cp:revision>19</cp:revision>
  <dcterms:created xsi:type="dcterms:W3CDTF">2015-09-01T07:43:39Z</dcterms:created>
  <dcterms:modified xsi:type="dcterms:W3CDTF">2015-09-07T21:00:34Z</dcterms:modified>
</cp:coreProperties>
</file>