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99AF-0479-4DCD-83B7-89CCE5EB3FD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A9E6-7A02-47BD-953D-189C268A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1D8769-8BA9-431A-BD62-062E8B596A64}"/>
              </a:ext>
            </a:extLst>
          </p:cNvPr>
          <p:cNvGrpSpPr/>
          <p:nvPr/>
        </p:nvGrpSpPr>
        <p:grpSpPr>
          <a:xfrm>
            <a:off x="319851" y="575991"/>
            <a:ext cx="2008958" cy="1704735"/>
            <a:chOff x="443204" y="253652"/>
            <a:chExt cx="3693016" cy="29718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DD488A-1960-4EB5-BA4D-A01CFE70F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04" y="253652"/>
              <a:ext cx="0" cy="2971800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EE236C-7076-42BE-80E6-7AB6586DE4E1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" y="3225452"/>
              <a:ext cx="3657600" cy="0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6F06B0F-88F2-435D-BC2D-C0270127F3CD}"/>
                </a:ext>
              </a:extLst>
            </p:cNvPr>
            <p:cNvSpPr/>
            <p:nvPr/>
          </p:nvSpPr>
          <p:spPr>
            <a:xfrm>
              <a:off x="478621" y="538237"/>
              <a:ext cx="3469783" cy="2687199"/>
            </a:xfrm>
            <a:custGeom>
              <a:avLst/>
              <a:gdLst>
                <a:gd name="connsiteX0" fmla="*/ 0 w 3296991"/>
                <a:gd name="connsiteY0" fmla="*/ 2682268 h 2682268"/>
                <a:gd name="connsiteX1" fmla="*/ 321972 w 3296991"/>
                <a:gd name="connsiteY1" fmla="*/ 3463 h 2682268"/>
                <a:gd name="connsiteX2" fmla="*/ 1004552 w 3296991"/>
                <a:gd name="connsiteY2" fmla="*/ 2128477 h 2682268"/>
                <a:gd name="connsiteX3" fmla="*/ 3296991 w 3296991"/>
                <a:gd name="connsiteY3" fmla="*/ 2630753 h 268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991" h="2682268">
                  <a:moveTo>
                    <a:pt x="0" y="2682268"/>
                  </a:moveTo>
                  <a:cubicBezTo>
                    <a:pt x="77273" y="1389014"/>
                    <a:pt x="154547" y="95761"/>
                    <a:pt x="321972" y="3463"/>
                  </a:cubicBezTo>
                  <a:cubicBezTo>
                    <a:pt x="489397" y="-88835"/>
                    <a:pt x="508716" y="1690595"/>
                    <a:pt x="1004552" y="2128477"/>
                  </a:cubicBezTo>
                  <a:cubicBezTo>
                    <a:pt x="1500388" y="2566359"/>
                    <a:pt x="2906332" y="2551333"/>
                    <a:pt x="3296991" y="2630753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E927E0-FB88-41EA-86F4-ECB0A69A723D}"/>
                </a:ext>
              </a:extLst>
            </p:cNvPr>
            <p:cNvSpPr txBox="1"/>
            <p:nvPr/>
          </p:nvSpPr>
          <p:spPr>
            <a:xfrm>
              <a:off x="1431120" y="2104815"/>
              <a:ext cx="2705100" cy="42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Gidole" panose="020B0604020202020204" charset="0"/>
                </a:rPr>
                <a:t>Positive / left skew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870FDA-5AE3-42D5-8F68-DC6B7A23271D}"/>
              </a:ext>
            </a:extLst>
          </p:cNvPr>
          <p:cNvGrpSpPr/>
          <p:nvPr/>
        </p:nvGrpSpPr>
        <p:grpSpPr>
          <a:xfrm>
            <a:off x="2636331" y="586511"/>
            <a:ext cx="1989692" cy="1704735"/>
            <a:chOff x="319851" y="2425803"/>
            <a:chExt cx="1989692" cy="170473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8DF921-B085-44F0-A36C-B332863AB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51" y="2425803"/>
              <a:ext cx="0" cy="1704735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8D0370-5B53-4338-9674-7B5BBA5CBA9A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1" y="4130538"/>
              <a:ext cx="1989692" cy="0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21A4EC-9228-43E0-9C3D-54D2287F9B9E}"/>
                </a:ext>
              </a:extLst>
            </p:cNvPr>
            <p:cNvSpPr txBox="1"/>
            <p:nvPr/>
          </p:nvSpPr>
          <p:spPr>
            <a:xfrm>
              <a:off x="664971" y="3416660"/>
              <a:ext cx="120193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75" dirty="0">
                  <a:latin typeface="Gidole" panose="020B0604020202020204" charset="0"/>
                </a:rPr>
                <a:t>Zero skew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55D8CE-EBD8-4F0E-8BB4-1E1C2A1F7F82}"/>
                </a:ext>
              </a:extLst>
            </p:cNvPr>
            <p:cNvSpPr/>
            <p:nvPr/>
          </p:nvSpPr>
          <p:spPr>
            <a:xfrm>
              <a:off x="511238" y="2552089"/>
              <a:ext cx="1545862" cy="1391319"/>
            </a:xfrm>
            <a:custGeom>
              <a:avLst/>
              <a:gdLst>
                <a:gd name="connsiteX0" fmla="*/ 0 w 1620252"/>
                <a:gd name="connsiteY0" fmla="*/ 1556085 h 1564106"/>
                <a:gd name="connsiteX1" fmla="*/ 834189 w 1620252"/>
                <a:gd name="connsiteY1" fmla="*/ 1 h 1564106"/>
                <a:gd name="connsiteX2" fmla="*/ 1620252 w 1620252"/>
                <a:gd name="connsiteY2" fmla="*/ 1564106 h 156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0252" h="1564106">
                  <a:moveTo>
                    <a:pt x="0" y="1556085"/>
                  </a:moveTo>
                  <a:cubicBezTo>
                    <a:pt x="282073" y="777374"/>
                    <a:pt x="564147" y="-1336"/>
                    <a:pt x="834189" y="1"/>
                  </a:cubicBezTo>
                  <a:cubicBezTo>
                    <a:pt x="1104231" y="1338"/>
                    <a:pt x="1505284" y="1308769"/>
                    <a:pt x="1620252" y="1564106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6075766-4CF7-41AF-8374-CA2150F427C9}"/>
                </a:ext>
              </a:extLst>
            </p:cNvPr>
            <p:cNvSpPr/>
            <p:nvPr/>
          </p:nvSpPr>
          <p:spPr>
            <a:xfrm rot="9413699">
              <a:off x="2037332" y="3644629"/>
              <a:ext cx="198362" cy="465652"/>
            </a:xfrm>
            <a:prstGeom prst="arc">
              <a:avLst/>
            </a:prstGeom>
            <a:ln w="12700">
              <a:solidFill>
                <a:srgbClr val="CF33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E6BE884-527F-4237-A2FE-848561C221D1}"/>
                </a:ext>
              </a:extLst>
            </p:cNvPr>
            <p:cNvSpPr/>
            <p:nvPr/>
          </p:nvSpPr>
          <p:spPr>
            <a:xfrm rot="12186301" flipH="1">
              <a:off x="331417" y="3644629"/>
              <a:ext cx="198362" cy="465652"/>
            </a:xfrm>
            <a:prstGeom prst="arc">
              <a:avLst/>
            </a:prstGeom>
            <a:ln w="12700">
              <a:solidFill>
                <a:srgbClr val="CF33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15CDE6-A8C5-4E94-A934-649D306D456D}"/>
              </a:ext>
            </a:extLst>
          </p:cNvPr>
          <p:cNvGrpSpPr/>
          <p:nvPr/>
        </p:nvGrpSpPr>
        <p:grpSpPr>
          <a:xfrm>
            <a:off x="4937177" y="586511"/>
            <a:ext cx="1989692" cy="1704735"/>
            <a:chOff x="339117" y="4562380"/>
            <a:chExt cx="1989692" cy="170473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337103-AE90-47CD-9628-4DDAFED09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17" y="4562380"/>
              <a:ext cx="0" cy="1704735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67CE18-9987-4F24-A523-2970D45C68A8}"/>
                </a:ext>
              </a:extLst>
            </p:cNvPr>
            <p:cNvCxnSpPr>
              <a:cxnSpLocks/>
            </p:cNvCxnSpPr>
            <p:nvPr/>
          </p:nvCxnSpPr>
          <p:spPr>
            <a:xfrm>
              <a:off x="339117" y="6267115"/>
              <a:ext cx="1989692" cy="0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E7C8AC-525A-4601-AC93-3213DD53F892}"/>
                </a:ext>
              </a:extLst>
            </p:cNvPr>
            <p:cNvSpPr/>
            <p:nvPr/>
          </p:nvSpPr>
          <p:spPr>
            <a:xfrm flipH="1">
              <a:off x="346737" y="4691873"/>
              <a:ext cx="1879902" cy="1564619"/>
            </a:xfrm>
            <a:custGeom>
              <a:avLst/>
              <a:gdLst>
                <a:gd name="connsiteX0" fmla="*/ 0 w 3296991"/>
                <a:gd name="connsiteY0" fmla="*/ 2682268 h 2682268"/>
                <a:gd name="connsiteX1" fmla="*/ 321972 w 3296991"/>
                <a:gd name="connsiteY1" fmla="*/ 3463 h 2682268"/>
                <a:gd name="connsiteX2" fmla="*/ 1004552 w 3296991"/>
                <a:gd name="connsiteY2" fmla="*/ 2128477 h 2682268"/>
                <a:gd name="connsiteX3" fmla="*/ 3296991 w 3296991"/>
                <a:gd name="connsiteY3" fmla="*/ 2630753 h 2682268"/>
                <a:gd name="connsiteX0" fmla="*/ 0 w 3283681"/>
                <a:gd name="connsiteY0" fmla="*/ 2722537 h 2722537"/>
                <a:gd name="connsiteX1" fmla="*/ 308662 w 3283681"/>
                <a:gd name="connsiteY1" fmla="*/ 3954 h 2722537"/>
                <a:gd name="connsiteX2" fmla="*/ 991242 w 3283681"/>
                <a:gd name="connsiteY2" fmla="*/ 2128968 h 2722537"/>
                <a:gd name="connsiteX3" fmla="*/ 3283681 w 3283681"/>
                <a:gd name="connsiteY3" fmla="*/ 2631244 h 272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3681" h="2722537">
                  <a:moveTo>
                    <a:pt x="0" y="2722537"/>
                  </a:moveTo>
                  <a:cubicBezTo>
                    <a:pt x="77273" y="1429283"/>
                    <a:pt x="143455" y="102882"/>
                    <a:pt x="308662" y="3954"/>
                  </a:cubicBezTo>
                  <a:cubicBezTo>
                    <a:pt x="473869" y="-94974"/>
                    <a:pt x="495406" y="1691086"/>
                    <a:pt x="991242" y="2128968"/>
                  </a:cubicBezTo>
                  <a:cubicBezTo>
                    <a:pt x="1487078" y="2566850"/>
                    <a:pt x="2893022" y="2551824"/>
                    <a:pt x="3283681" y="2631244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6377B7-CB47-4D7A-8C48-4137C7DE574F}"/>
                </a:ext>
              </a:extLst>
            </p:cNvPr>
            <p:cNvSpPr txBox="1"/>
            <p:nvPr/>
          </p:nvSpPr>
          <p:spPr>
            <a:xfrm>
              <a:off x="543475" y="5474182"/>
              <a:ext cx="154244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Gidole" panose="020B0604020202020204" charset="0"/>
                </a:rPr>
                <a:t>Negative / right skew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CE43DDC-45F3-4ED2-91D1-7D747542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8" y="3028860"/>
            <a:ext cx="6773243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8DF921-B085-44F0-A36C-B332863ABE77}"/>
              </a:ext>
            </a:extLst>
          </p:cNvPr>
          <p:cNvCxnSpPr>
            <a:cxnSpLocks/>
          </p:cNvCxnSpPr>
          <p:nvPr/>
        </p:nvCxnSpPr>
        <p:spPr>
          <a:xfrm flipV="1">
            <a:off x="2582308" y="251460"/>
            <a:ext cx="0" cy="1959356"/>
          </a:xfrm>
          <a:prstGeom prst="straightConnector1">
            <a:avLst/>
          </a:prstGeom>
          <a:ln>
            <a:solidFill>
              <a:srgbClr val="3D39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8D0370-5B53-4338-9674-7B5BBA5CBA9A}"/>
              </a:ext>
            </a:extLst>
          </p:cNvPr>
          <p:cNvCxnSpPr>
            <a:cxnSpLocks/>
          </p:cNvCxnSpPr>
          <p:nvPr/>
        </p:nvCxnSpPr>
        <p:spPr>
          <a:xfrm>
            <a:off x="2582308" y="2210814"/>
            <a:ext cx="1989692" cy="0"/>
          </a:xfrm>
          <a:prstGeom prst="straightConnector1">
            <a:avLst/>
          </a:prstGeom>
          <a:ln>
            <a:solidFill>
              <a:srgbClr val="3D39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21A4EC-9228-43E0-9C3D-54D2287F9B9E}"/>
              </a:ext>
            </a:extLst>
          </p:cNvPr>
          <p:cNvSpPr txBox="1"/>
          <p:nvPr/>
        </p:nvSpPr>
        <p:spPr>
          <a:xfrm>
            <a:off x="2927428" y="1496936"/>
            <a:ext cx="120193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dirty="0">
                <a:latin typeface="Gidole" panose="020B0604020202020204" charset="0"/>
              </a:rPr>
              <a:t>Zero kurtosis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55D8CE-EBD8-4F0E-8BB4-1E1C2A1F7F82}"/>
              </a:ext>
            </a:extLst>
          </p:cNvPr>
          <p:cNvSpPr/>
          <p:nvPr/>
        </p:nvSpPr>
        <p:spPr>
          <a:xfrm>
            <a:off x="2773695" y="632365"/>
            <a:ext cx="1545862" cy="1391319"/>
          </a:xfrm>
          <a:custGeom>
            <a:avLst/>
            <a:gdLst>
              <a:gd name="connsiteX0" fmla="*/ 0 w 1620252"/>
              <a:gd name="connsiteY0" fmla="*/ 1556085 h 1564106"/>
              <a:gd name="connsiteX1" fmla="*/ 834189 w 1620252"/>
              <a:gd name="connsiteY1" fmla="*/ 1 h 1564106"/>
              <a:gd name="connsiteX2" fmla="*/ 1620252 w 1620252"/>
              <a:gd name="connsiteY2" fmla="*/ 1564106 h 156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252" h="1564106">
                <a:moveTo>
                  <a:pt x="0" y="1556085"/>
                </a:moveTo>
                <a:cubicBezTo>
                  <a:pt x="282073" y="777374"/>
                  <a:pt x="564147" y="-1336"/>
                  <a:pt x="834189" y="1"/>
                </a:cubicBezTo>
                <a:cubicBezTo>
                  <a:pt x="1104231" y="1338"/>
                  <a:pt x="1505284" y="1308769"/>
                  <a:pt x="1620252" y="1564106"/>
                </a:cubicBezTo>
              </a:path>
            </a:pathLst>
          </a:custGeom>
          <a:noFill/>
          <a:ln>
            <a:solidFill>
              <a:srgbClr val="CF3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6075766-4CF7-41AF-8374-CA2150F427C9}"/>
              </a:ext>
            </a:extLst>
          </p:cNvPr>
          <p:cNvSpPr/>
          <p:nvPr/>
        </p:nvSpPr>
        <p:spPr>
          <a:xfrm rot="9413699">
            <a:off x="4299789" y="1724905"/>
            <a:ext cx="198362" cy="465652"/>
          </a:xfrm>
          <a:prstGeom prst="arc">
            <a:avLst/>
          </a:prstGeom>
          <a:ln w="12700">
            <a:solidFill>
              <a:srgbClr val="CF3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E6BE884-527F-4237-A2FE-848561C221D1}"/>
              </a:ext>
            </a:extLst>
          </p:cNvPr>
          <p:cNvSpPr/>
          <p:nvPr/>
        </p:nvSpPr>
        <p:spPr>
          <a:xfrm rot="12186301" flipH="1">
            <a:off x="2593874" y="1724905"/>
            <a:ext cx="198362" cy="465652"/>
          </a:xfrm>
          <a:prstGeom prst="arc">
            <a:avLst/>
          </a:prstGeom>
          <a:ln w="12700">
            <a:solidFill>
              <a:srgbClr val="CF3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A7396-B8D8-4D99-AAF0-F1E2ED596A19}"/>
              </a:ext>
            </a:extLst>
          </p:cNvPr>
          <p:cNvCxnSpPr>
            <a:cxnSpLocks/>
          </p:cNvCxnSpPr>
          <p:nvPr/>
        </p:nvCxnSpPr>
        <p:spPr>
          <a:xfrm flipV="1">
            <a:off x="319851" y="251460"/>
            <a:ext cx="0" cy="1959367"/>
          </a:xfrm>
          <a:prstGeom prst="straightConnector1">
            <a:avLst/>
          </a:prstGeom>
          <a:ln>
            <a:solidFill>
              <a:srgbClr val="3D39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F0D562-37D7-4879-8C39-C696ABF999FE}"/>
              </a:ext>
            </a:extLst>
          </p:cNvPr>
          <p:cNvCxnSpPr>
            <a:cxnSpLocks/>
          </p:cNvCxnSpPr>
          <p:nvPr/>
        </p:nvCxnSpPr>
        <p:spPr>
          <a:xfrm>
            <a:off x="319851" y="2210826"/>
            <a:ext cx="1989692" cy="0"/>
          </a:xfrm>
          <a:prstGeom prst="straightConnector1">
            <a:avLst/>
          </a:prstGeom>
          <a:ln>
            <a:solidFill>
              <a:srgbClr val="3D39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907FA-9644-4AB7-B1B5-B0D9BE3B8938}"/>
              </a:ext>
            </a:extLst>
          </p:cNvPr>
          <p:cNvSpPr txBox="1"/>
          <p:nvPr/>
        </p:nvSpPr>
        <p:spPr>
          <a:xfrm>
            <a:off x="692765" y="1565328"/>
            <a:ext cx="12019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dirty="0">
                <a:latin typeface="Gidole" panose="020B0604020202020204" charset="0"/>
              </a:rPr>
              <a:t>Positive kurtosis / leptokurtic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4AB93-2829-4BBB-A549-AA035E54574F}"/>
              </a:ext>
            </a:extLst>
          </p:cNvPr>
          <p:cNvSpPr/>
          <p:nvPr/>
        </p:nvSpPr>
        <p:spPr>
          <a:xfrm>
            <a:off x="511238" y="318871"/>
            <a:ext cx="1545862" cy="1704826"/>
          </a:xfrm>
          <a:custGeom>
            <a:avLst/>
            <a:gdLst>
              <a:gd name="connsiteX0" fmla="*/ 0 w 1620252"/>
              <a:gd name="connsiteY0" fmla="*/ 1556085 h 1564106"/>
              <a:gd name="connsiteX1" fmla="*/ 834189 w 1620252"/>
              <a:gd name="connsiteY1" fmla="*/ 1 h 1564106"/>
              <a:gd name="connsiteX2" fmla="*/ 1620252 w 1620252"/>
              <a:gd name="connsiteY2" fmla="*/ 1564106 h 1564106"/>
              <a:gd name="connsiteX0" fmla="*/ 0 w 1620252"/>
              <a:gd name="connsiteY0" fmla="*/ 1567697 h 1575718"/>
              <a:gd name="connsiteX1" fmla="*/ 834189 w 1620252"/>
              <a:gd name="connsiteY1" fmla="*/ 11613 h 1575718"/>
              <a:gd name="connsiteX2" fmla="*/ 1213245 w 1620252"/>
              <a:gd name="connsiteY2" fmla="*/ 893517 h 1575718"/>
              <a:gd name="connsiteX3" fmla="*/ 1620252 w 1620252"/>
              <a:gd name="connsiteY3" fmla="*/ 1575718 h 1575718"/>
              <a:gd name="connsiteX0" fmla="*/ 0 w 1620252"/>
              <a:gd name="connsiteY0" fmla="*/ 1556169 h 1564190"/>
              <a:gd name="connsiteX1" fmla="*/ 494443 w 1620252"/>
              <a:gd name="connsiteY1" fmla="*/ 833049 h 1564190"/>
              <a:gd name="connsiteX2" fmla="*/ 834189 w 1620252"/>
              <a:gd name="connsiteY2" fmla="*/ 85 h 1564190"/>
              <a:gd name="connsiteX3" fmla="*/ 1213245 w 1620252"/>
              <a:gd name="connsiteY3" fmla="*/ 881989 h 1564190"/>
              <a:gd name="connsiteX4" fmla="*/ 1620252 w 1620252"/>
              <a:gd name="connsiteY4" fmla="*/ 1564190 h 156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252" h="1564190">
                <a:moveTo>
                  <a:pt x="0" y="1556169"/>
                </a:moveTo>
                <a:cubicBezTo>
                  <a:pt x="51791" y="1432153"/>
                  <a:pt x="355412" y="1092396"/>
                  <a:pt x="494443" y="833049"/>
                </a:cubicBezTo>
                <a:cubicBezTo>
                  <a:pt x="633474" y="573702"/>
                  <a:pt x="714389" y="-8072"/>
                  <a:pt x="834189" y="85"/>
                </a:cubicBezTo>
                <a:cubicBezTo>
                  <a:pt x="953989" y="8242"/>
                  <a:pt x="1082235" y="621305"/>
                  <a:pt x="1213245" y="881989"/>
                </a:cubicBezTo>
                <a:cubicBezTo>
                  <a:pt x="1344255" y="1142673"/>
                  <a:pt x="1576378" y="1448160"/>
                  <a:pt x="1620252" y="1564190"/>
                </a:cubicBezTo>
              </a:path>
            </a:pathLst>
          </a:custGeom>
          <a:noFill/>
          <a:ln>
            <a:solidFill>
              <a:srgbClr val="CF3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3FE7B47-9EE0-4A14-A468-0D15C10E4B76}"/>
              </a:ext>
            </a:extLst>
          </p:cNvPr>
          <p:cNvSpPr/>
          <p:nvPr/>
        </p:nvSpPr>
        <p:spPr>
          <a:xfrm rot="9413699">
            <a:off x="2037332" y="1724917"/>
            <a:ext cx="198362" cy="465652"/>
          </a:xfrm>
          <a:prstGeom prst="arc">
            <a:avLst/>
          </a:prstGeom>
          <a:ln w="12700">
            <a:solidFill>
              <a:srgbClr val="CF3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9AFC5A1-38CE-41E2-9C8A-020EBDB6A9E4}"/>
              </a:ext>
            </a:extLst>
          </p:cNvPr>
          <p:cNvSpPr/>
          <p:nvPr/>
        </p:nvSpPr>
        <p:spPr>
          <a:xfrm rot="12186301" flipH="1">
            <a:off x="331417" y="1724917"/>
            <a:ext cx="198362" cy="465652"/>
          </a:xfrm>
          <a:prstGeom prst="arc">
            <a:avLst/>
          </a:prstGeom>
          <a:ln w="12700">
            <a:solidFill>
              <a:srgbClr val="CF3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AA9C5A-45C0-4A23-8D15-91A25AFFAA38}"/>
              </a:ext>
            </a:extLst>
          </p:cNvPr>
          <p:cNvGrpSpPr/>
          <p:nvPr/>
        </p:nvGrpSpPr>
        <p:grpSpPr>
          <a:xfrm>
            <a:off x="4659021" y="251460"/>
            <a:ext cx="3561993" cy="1967541"/>
            <a:chOff x="248007" y="3762681"/>
            <a:chExt cx="3561993" cy="196754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39B69F-22CD-4CF3-A77F-D46DE7A6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007" y="3762681"/>
              <a:ext cx="0" cy="1967541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E734FC-3C05-477C-AEB4-13A79A85D725}"/>
                </a:ext>
              </a:extLst>
            </p:cNvPr>
            <p:cNvCxnSpPr>
              <a:cxnSpLocks/>
            </p:cNvCxnSpPr>
            <p:nvPr/>
          </p:nvCxnSpPr>
          <p:spPr>
            <a:xfrm>
              <a:off x="248007" y="5730221"/>
              <a:ext cx="3561993" cy="0"/>
            </a:xfrm>
            <a:prstGeom prst="straightConnector1">
              <a:avLst/>
            </a:prstGeom>
            <a:ln>
              <a:solidFill>
                <a:srgbClr val="3D39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CDAE9C-1447-43BC-9353-9F3454DA567F}"/>
                </a:ext>
              </a:extLst>
            </p:cNvPr>
            <p:cNvSpPr txBox="1"/>
            <p:nvPr/>
          </p:nvSpPr>
          <p:spPr>
            <a:xfrm>
              <a:off x="1120432" y="5324266"/>
              <a:ext cx="1702827" cy="33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75" dirty="0">
                  <a:latin typeface="Gidole" panose="020B0604020202020204" charset="0"/>
                </a:rPr>
                <a:t>Negative kurtosis /</a:t>
              </a:r>
            </a:p>
            <a:p>
              <a:pPr algn="ctr"/>
              <a:r>
                <a:rPr lang="en-US" sz="975" dirty="0">
                  <a:latin typeface="Gidole" panose="020B0604020202020204" charset="0"/>
                </a:rPr>
                <a:t>platykurtic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A4284FF-1014-42B8-8FE3-3D2A3252D0B6}"/>
                </a:ext>
              </a:extLst>
            </p:cNvPr>
            <p:cNvSpPr/>
            <p:nvPr/>
          </p:nvSpPr>
          <p:spPr>
            <a:xfrm>
              <a:off x="876800" y="4907288"/>
              <a:ext cx="2190091" cy="661807"/>
            </a:xfrm>
            <a:custGeom>
              <a:avLst/>
              <a:gdLst>
                <a:gd name="connsiteX0" fmla="*/ 0 w 1620252"/>
                <a:gd name="connsiteY0" fmla="*/ 1556085 h 1564106"/>
                <a:gd name="connsiteX1" fmla="*/ 834189 w 1620252"/>
                <a:gd name="connsiteY1" fmla="*/ 1 h 1564106"/>
                <a:gd name="connsiteX2" fmla="*/ 1620252 w 1620252"/>
                <a:gd name="connsiteY2" fmla="*/ 1564106 h 156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0252" h="1564106">
                  <a:moveTo>
                    <a:pt x="0" y="1556085"/>
                  </a:moveTo>
                  <a:cubicBezTo>
                    <a:pt x="282073" y="777374"/>
                    <a:pt x="564147" y="-1336"/>
                    <a:pt x="834189" y="1"/>
                  </a:cubicBezTo>
                  <a:cubicBezTo>
                    <a:pt x="1104231" y="1338"/>
                    <a:pt x="1505284" y="1308769"/>
                    <a:pt x="1620252" y="1564106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469227-4524-4626-A1A3-94A34641EE34}"/>
                </a:ext>
              </a:extLst>
            </p:cNvPr>
            <p:cNvSpPr/>
            <p:nvPr/>
          </p:nvSpPr>
          <p:spPr>
            <a:xfrm flipH="1">
              <a:off x="530076" y="5569094"/>
              <a:ext cx="346724" cy="160678"/>
            </a:xfrm>
            <a:custGeom>
              <a:avLst/>
              <a:gdLst>
                <a:gd name="connsiteX0" fmla="*/ 0 w 114300"/>
                <a:gd name="connsiteY0" fmla="*/ 0 h 167640"/>
                <a:gd name="connsiteX1" fmla="*/ 53340 w 114300"/>
                <a:gd name="connsiteY1" fmla="*/ 121920 h 167640"/>
                <a:gd name="connsiteX2" fmla="*/ 114300 w 114300"/>
                <a:gd name="connsiteY2" fmla="*/ 16764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7640">
                  <a:moveTo>
                    <a:pt x="0" y="0"/>
                  </a:moveTo>
                  <a:cubicBezTo>
                    <a:pt x="17145" y="46990"/>
                    <a:pt x="34290" y="93980"/>
                    <a:pt x="53340" y="121920"/>
                  </a:cubicBezTo>
                  <a:cubicBezTo>
                    <a:pt x="72390" y="149860"/>
                    <a:pt x="93345" y="158750"/>
                    <a:pt x="114300" y="167640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30F9C6-15A0-451B-8CAD-55A1C3FE6751}"/>
                </a:ext>
              </a:extLst>
            </p:cNvPr>
            <p:cNvSpPr/>
            <p:nvPr/>
          </p:nvSpPr>
          <p:spPr>
            <a:xfrm>
              <a:off x="3053345" y="5556850"/>
              <a:ext cx="346724" cy="160678"/>
            </a:xfrm>
            <a:custGeom>
              <a:avLst/>
              <a:gdLst>
                <a:gd name="connsiteX0" fmla="*/ 0 w 114300"/>
                <a:gd name="connsiteY0" fmla="*/ 0 h 167640"/>
                <a:gd name="connsiteX1" fmla="*/ 53340 w 114300"/>
                <a:gd name="connsiteY1" fmla="*/ 121920 h 167640"/>
                <a:gd name="connsiteX2" fmla="*/ 114300 w 114300"/>
                <a:gd name="connsiteY2" fmla="*/ 16764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7640">
                  <a:moveTo>
                    <a:pt x="0" y="0"/>
                  </a:moveTo>
                  <a:cubicBezTo>
                    <a:pt x="17145" y="46990"/>
                    <a:pt x="34290" y="93980"/>
                    <a:pt x="53340" y="121920"/>
                  </a:cubicBezTo>
                  <a:cubicBezTo>
                    <a:pt x="72390" y="149860"/>
                    <a:pt x="93345" y="158750"/>
                    <a:pt x="114300" y="167640"/>
                  </a:cubicBezTo>
                </a:path>
              </a:pathLst>
            </a:custGeom>
            <a:noFill/>
            <a:ln>
              <a:solidFill>
                <a:srgbClr val="CF33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34B04E8A-6D25-4F03-BA51-AD037291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6" y="2362107"/>
            <a:ext cx="806570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Gidole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5</cp:revision>
  <dcterms:created xsi:type="dcterms:W3CDTF">2019-12-22T00:07:36Z</dcterms:created>
  <dcterms:modified xsi:type="dcterms:W3CDTF">2019-12-22T00:50:55Z</dcterms:modified>
</cp:coreProperties>
</file>