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6867C-CA35-480E-8615-CC27F9E4CC1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2C2448-A6D9-4904-B627-09B186F93715}">
      <dgm:prSet phldrT="[Text]"/>
      <dgm:spPr/>
      <dgm:t>
        <a:bodyPr/>
        <a:lstStyle/>
        <a:p>
          <a:r>
            <a:rPr lang="en-US" dirty="0"/>
            <a:t>Variable</a:t>
          </a:r>
        </a:p>
      </dgm:t>
    </dgm:pt>
    <dgm:pt modelId="{A1B5DF51-A5FC-4836-8F4E-9182A177615B}" type="parTrans" cxnId="{4395E6D4-1ADA-449D-9E6C-2258AAD1BA2F}">
      <dgm:prSet/>
      <dgm:spPr/>
      <dgm:t>
        <a:bodyPr/>
        <a:lstStyle/>
        <a:p>
          <a:endParaRPr lang="en-US"/>
        </a:p>
      </dgm:t>
    </dgm:pt>
    <dgm:pt modelId="{73D5F511-5857-467C-A930-BF95E847D11A}" type="sibTrans" cxnId="{4395E6D4-1ADA-449D-9E6C-2258AAD1BA2F}">
      <dgm:prSet/>
      <dgm:spPr/>
      <dgm:t>
        <a:bodyPr/>
        <a:lstStyle/>
        <a:p>
          <a:endParaRPr lang="en-US"/>
        </a:p>
      </dgm:t>
    </dgm:pt>
    <dgm:pt modelId="{BE478A53-C264-48BE-A41B-7F85979ECD4D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83E19BB4-8B5F-4F00-ABC9-70D41B7D8E4A}" type="parTrans" cxnId="{75D255BE-5EA1-477C-98D1-C63C076F58C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034DF7C-63DD-4F55-881A-7517118FEFF3}" type="sibTrans" cxnId="{75D255BE-5EA1-477C-98D1-C63C076F58CF}">
      <dgm:prSet/>
      <dgm:spPr/>
      <dgm:t>
        <a:bodyPr/>
        <a:lstStyle/>
        <a:p>
          <a:endParaRPr lang="en-US"/>
        </a:p>
      </dgm:t>
    </dgm:pt>
    <dgm:pt modelId="{2BB4B413-1116-421B-8539-88034DD4AE8F}">
      <dgm:prSet phldrT="[Text]" custT="1"/>
      <dgm:spPr/>
      <dgm:t>
        <a:bodyPr/>
        <a:lstStyle/>
        <a:p>
          <a:r>
            <a:rPr lang="en-US" sz="1500" dirty="0"/>
            <a:t>Binary</a:t>
          </a:r>
          <a:br>
            <a:rPr lang="en-US" sz="1500" dirty="0"/>
          </a:br>
          <a:r>
            <a:rPr lang="en-US" sz="1200" dirty="0"/>
            <a:t>(two categories</a:t>
          </a:r>
          <a:r>
            <a:rPr lang="en-US" sz="1500" dirty="0"/>
            <a:t>)</a:t>
          </a:r>
        </a:p>
      </dgm:t>
    </dgm:pt>
    <dgm:pt modelId="{FE6B4C2E-6D6C-43C0-972C-AEDA0B57C7EC}" type="parTrans" cxnId="{10E50ECE-66AB-4ECF-BE83-C13E78F792B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66FCDD3-CEE9-434B-8D72-60DFDE838890}" type="sibTrans" cxnId="{10E50ECE-66AB-4ECF-BE83-C13E78F792B6}">
      <dgm:prSet/>
      <dgm:spPr/>
      <dgm:t>
        <a:bodyPr/>
        <a:lstStyle/>
        <a:p>
          <a:endParaRPr lang="en-US"/>
        </a:p>
      </dgm:t>
    </dgm:pt>
    <dgm:pt modelId="{24AA0FF7-A094-4A80-9B0E-3EDC99F04715}">
      <dgm:prSet phldrT="[Text]" custT="1"/>
      <dgm:spPr/>
      <dgm:t>
        <a:bodyPr/>
        <a:lstStyle/>
        <a:p>
          <a:r>
            <a:rPr lang="en-US" sz="1500" dirty="0"/>
            <a:t>Nominal</a:t>
          </a:r>
          <a:br>
            <a:rPr lang="en-US" sz="1500" dirty="0"/>
          </a:br>
          <a:r>
            <a:rPr lang="en-US" sz="1200" dirty="0"/>
            <a:t>(more categories)</a:t>
          </a:r>
        </a:p>
      </dgm:t>
    </dgm:pt>
    <dgm:pt modelId="{09DBE9FC-0D9D-4219-917F-218720215FD9}" type="parTrans" cxnId="{0C4C6482-548E-41EA-A503-48FE86D3343F}">
      <dgm:prSet/>
      <dgm:spPr/>
      <dgm:t>
        <a:bodyPr/>
        <a:lstStyle/>
        <a:p>
          <a:endParaRPr lang="en-US"/>
        </a:p>
      </dgm:t>
    </dgm:pt>
    <dgm:pt modelId="{E4C47CCA-D98E-4B51-B02C-8FBB792F9BD8}" type="sibTrans" cxnId="{0C4C6482-548E-41EA-A503-48FE86D3343F}">
      <dgm:prSet/>
      <dgm:spPr/>
      <dgm:t>
        <a:bodyPr/>
        <a:lstStyle/>
        <a:p>
          <a:endParaRPr lang="en-US"/>
        </a:p>
      </dgm:t>
    </dgm:pt>
    <dgm:pt modelId="{0FCC40DC-DD67-4B2D-87CA-A4F58709417F}">
      <dgm:prSet phldrT="[Text]"/>
      <dgm:spPr/>
      <dgm:t>
        <a:bodyPr/>
        <a:lstStyle/>
        <a:p>
          <a:r>
            <a:rPr lang="en-US" dirty="0"/>
            <a:t>Quantitative</a:t>
          </a:r>
        </a:p>
      </dgm:t>
    </dgm:pt>
    <dgm:pt modelId="{A708B3AE-38E4-4AE9-93A1-EDFB673C6C8B}" type="parTrans" cxnId="{89B12C54-3F13-437E-AAC9-85C8B2977191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142BDA9E-2126-48C5-AF13-4A2E0A305DE3}" type="sibTrans" cxnId="{89B12C54-3F13-437E-AAC9-85C8B2977191}">
      <dgm:prSet/>
      <dgm:spPr/>
      <dgm:t>
        <a:bodyPr/>
        <a:lstStyle/>
        <a:p>
          <a:endParaRPr lang="en-US"/>
        </a:p>
      </dgm:t>
    </dgm:pt>
    <dgm:pt modelId="{870CFFC3-1540-4EAD-AD2C-8F47DFC62935}">
      <dgm:prSet phldrT="[Text]"/>
      <dgm:spPr/>
      <dgm:t>
        <a:bodyPr/>
        <a:lstStyle/>
        <a:p>
          <a:r>
            <a:rPr lang="en-US" dirty="0"/>
            <a:t>Discrete</a:t>
          </a:r>
        </a:p>
      </dgm:t>
    </dgm:pt>
    <dgm:pt modelId="{93A71856-F3DC-4F5F-973F-B01A8C97FB9C}" type="parTrans" cxnId="{8DF39568-C979-4A83-AFCE-9808CB7B7BD1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31B8AB5-43E2-4AB2-958E-664F78800861}" type="sibTrans" cxnId="{8DF39568-C979-4A83-AFCE-9808CB7B7BD1}">
      <dgm:prSet/>
      <dgm:spPr/>
      <dgm:t>
        <a:bodyPr/>
        <a:lstStyle/>
        <a:p>
          <a:endParaRPr lang="en-US"/>
        </a:p>
      </dgm:t>
    </dgm:pt>
    <dgm:pt modelId="{78B4E349-5F29-4B12-9845-5F074310F536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/>
            <a:t>Continuous</a:t>
          </a:r>
        </a:p>
      </dgm:t>
    </dgm:pt>
    <dgm:pt modelId="{A99A1375-8E4C-4C7D-8504-6FA0B80FEC61}" type="parTrans" cxnId="{E76525A3-DF4A-4B4E-A6FB-3BAD11342307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39E052D-66E9-43C7-9BAB-CC94611D8BA7}" type="sibTrans" cxnId="{E76525A3-DF4A-4B4E-A6FB-3BAD11342307}">
      <dgm:prSet/>
      <dgm:spPr/>
      <dgm:t>
        <a:bodyPr/>
        <a:lstStyle/>
        <a:p>
          <a:endParaRPr lang="en-US"/>
        </a:p>
      </dgm:t>
    </dgm:pt>
    <dgm:pt modelId="{E1940348-CBFE-478A-9CD7-29DE4410B823}">
      <dgm:prSet phldrT="[Text]" custT="1"/>
      <dgm:spPr/>
      <dgm:t>
        <a:bodyPr/>
        <a:lstStyle/>
        <a:p>
          <a:r>
            <a:rPr lang="en-US" sz="1500" dirty="0"/>
            <a:t>Ordinal</a:t>
          </a:r>
          <a:br>
            <a:rPr lang="en-US" sz="1500" dirty="0"/>
          </a:br>
          <a:r>
            <a:rPr lang="en-US" sz="1200" dirty="0"/>
            <a:t>(order matters)</a:t>
          </a:r>
        </a:p>
      </dgm:t>
    </dgm:pt>
    <dgm:pt modelId="{555AAFD6-3968-4C79-A835-7DC7EEBC9C18}" type="parTrans" cxnId="{F3C1832F-C42F-492C-A322-FE852F7CC00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A21F63C-E76B-4D24-AD41-C1E1DD4A7C52}" type="sibTrans" cxnId="{F3C1832F-C42F-492C-A322-FE852F7CC00D}">
      <dgm:prSet/>
      <dgm:spPr/>
      <dgm:t>
        <a:bodyPr/>
        <a:lstStyle/>
        <a:p>
          <a:endParaRPr lang="en-US"/>
        </a:p>
      </dgm:t>
    </dgm:pt>
    <dgm:pt modelId="{60499634-1A54-4BDC-BED8-218AC2C7D351}" type="pres">
      <dgm:prSet presAssocID="{6126867C-CA35-480E-8615-CC27F9E4CC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0C9685-DA38-4D06-AFBE-0B7EF363C393}" type="pres">
      <dgm:prSet presAssocID="{E82C2448-A6D9-4904-B627-09B186F93715}" presName="hierRoot1" presStyleCnt="0"/>
      <dgm:spPr/>
    </dgm:pt>
    <dgm:pt modelId="{3F11DCE4-4334-429A-A545-2D1DDD50CA8C}" type="pres">
      <dgm:prSet presAssocID="{E82C2448-A6D9-4904-B627-09B186F93715}" presName="composite" presStyleCnt="0"/>
      <dgm:spPr/>
    </dgm:pt>
    <dgm:pt modelId="{1C0BA87C-2343-4553-8BDB-7B00B4E40077}" type="pres">
      <dgm:prSet presAssocID="{E82C2448-A6D9-4904-B627-09B186F93715}" presName="image" presStyleLbl="node0" presStyleIdx="0" presStyleCnt="1"/>
      <dgm:spPr>
        <a:solidFill>
          <a:srgbClr val="CF3338"/>
        </a:solidFill>
      </dgm:spPr>
    </dgm:pt>
    <dgm:pt modelId="{A64EB794-3597-48DD-A6BF-F6FAFD6F166C}" type="pres">
      <dgm:prSet presAssocID="{E82C2448-A6D9-4904-B627-09B186F93715}" presName="text" presStyleLbl="revTx" presStyleIdx="0" presStyleCnt="8">
        <dgm:presLayoutVars>
          <dgm:chPref val="3"/>
        </dgm:presLayoutVars>
      </dgm:prSet>
      <dgm:spPr/>
    </dgm:pt>
    <dgm:pt modelId="{D4A4C0F9-DA63-4A74-83E5-941871736A38}" type="pres">
      <dgm:prSet presAssocID="{E82C2448-A6D9-4904-B627-09B186F93715}" presName="hierChild2" presStyleCnt="0"/>
      <dgm:spPr/>
    </dgm:pt>
    <dgm:pt modelId="{651E3A9C-E719-499D-B5E4-DDEEE12C4D8B}" type="pres">
      <dgm:prSet presAssocID="{83E19BB4-8B5F-4F00-ABC9-70D41B7D8E4A}" presName="Name10" presStyleLbl="parChTrans1D2" presStyleIdx="0" presStyleCnt="2"/>
      <dgm:spPr/>
    </dgm:pt>
    <dgm:pt modelId="{4ADB0F53-A083-45D7-BFED-9BE0181ABEA9}" type="pres">
      <dgm:prSet presAssocID="{BE478A53-C264-48BE-A41B-7F85979ECD4D}" presName="hierRoot2" presStyleCnt="0"/>
      <dgm:spPr/>
    </dgm:pt>
    <dgm:pt modelId="{C4D4957D-2E1F-4175-BF4D-BB0022703E54}" type="pres">
      <dgm:prSet presAssocID="{BE478A53-C264-48BE-A41B-7F85979ECD4D}" presName="composite2" presStyleCnt="0"/>
      <dgm:spPr/>
    </dgm:pt>
    <dgm:pt modelId="{1A830E6C-D934-4E8D-8FC4-9CBF017498EE}" type="pres">
      <dgm:prSet presAssocID="{BE478A53-C264-48BE-A41B-7F85979ECD4D}" presName="image2" presStyleLbl="node2" presStyleIdx="0" presStyleCnt="2"/>
      <dgm:spPr>
        <a:solidFill>
          <a:srgbClr val="CF3338"/>
        </a:solidFill>
      </dgm:spPr>
    </dgm:pt>
    <dgm:pt modelId="{C5515D5F-1A06-44E6-A2DD-A9160C68FE24}" type="pres">
      <dgm:prSet presAssocID="{BE478A53-C264-48BE-A41B-7F85979ECD4D}" presName="text2" presStyleLbl="revTx" presStyleIdx="1" presStyleCnt="8">
        <dgm:presLayoutVars>
          <dgm:chPref val="3"/>
        </dgm:presLayoutVars>
      </dgm:prSet>
      <dgm:spPr/>
    </dgm:pt>
    <dgm:pt modelId="{0826275A-4EF6-40E2-9A85-3BAF061E00B1}" type="pres">
      <dgm:prSet presAssocID="{BE478A53-C264-48BE-A41B-7F85979ECD4D}" presName="hierChild3" presStyleCnt="0"/>
      <dgm:spPr/>
    </dgm:pt>
    <dgm:pt modelId="{D817EE47-C6D2-4909-8FB1-C2CDF8F4DA68}" type="pres">
      <dgm:prSet presAssocID="{FE6B4C2E-6D6C-43C0-972C-AEDA0B57C7EC}" presName="Name17" presStyleLbl="parChTrans1D3" presStyleIdx="0" presStyleCnt="5"/>
      <dgm:spPr/>
    </dgm:pt>
    <dgm:pt modelId="{A9210DE4-B97A-43A7-B1F8-D58DECA2AF33}" type="pres">
      <dgm:prSet presAssocID="{2BB4B413-1116-421B-8539-88034DD4AE8F}" presName="hierRoot3" presStyleCnt="0"/>
      <dgm:spPr/>
    </dgm:pt>
    <dgm:pt modelId="{6042DD4A-8590-4686-A704-992271136C60}" type="pres">
      <dgm:prSet presAssocID="{2BB4B413-1116-421B-8539-88034DD4AE8F}" presName="composite3" presStyleCnt="0"/>
      <dgm:spPr/>
    </dgm:pt>
    <dgm:pt modelId="{465BE79E-AF01-435E-98F1-736F3DA057DF}" type="pres">
      <dgm:prSet presAssocID="{2BB4B413-1116-421B-8539-88034DD4AE8F}" presName="image3" presStyleLbl="node3" presStyleIdx="0" presStyleCnt="5"/>
      <dgm:spPr>
        <a:solidFill>
          <a:srgbClr val="CF3338"/>
        </a:solidFill>
      </dgm:spPr>
    </dgm:pt>
    <dgm:pt modelId="{CDEC8021-02C9-4135-A77D-D93634303ECA}" type="pres">
      <dgm:prSet presAssocID="{2BB4B413-1116-421B-8539-88034DD4AE8F}" presName="text3" presStyleLbl="revTx" presStyleIdx="2" presStyleCnt="8">
        <dgm:presLayoutVars>
          <dgm:chPref val="3"/>
        </dgm:presLayoutVars>
      </dgm:prSet>
      <dgm:spPr/>
    </dgm:pt>
    <dgm:pt modelId="{DF1B7081-27FF-45E9-B738-5DE5AAA35A42}" type="pres">
      <dgm:prSet presAssocID="{2BB4B413-1116-421B-8539-88034DD4AE8F}" presName="hierChild4" presStyleCnt="0"/>
      <dgm:spPr/>
    </dgm:pt>
    <dgm:pt modelId="{406EDB28-F3F0-478D-BBA5-ED2E6DADE84C}" type="pres">
      <dgm:prSet presAssocID="{09DBE9FC-0D9D-4219-917F-218720215FD9}" presName="Name17" presStyleLbl="parChTrans1D3" presStyleIdx="1" presStyleCnt="5"/>
      <dgm:spPr/>
    </dgm:pt>
    <dgm:pt modelId="{02B1BE19-206B-4984-A445-BC38AE75B525}" type="pres">
      <dgm:prSet presAssocID="{24AA0FF7-A094-4A80-9B0E-3EDC99F04715}" presName="hierRoot3" presStyleCnt="0"/>
      <dgm:spPr/>
    </dgm:pt>
    <dgm:pt modelId="{9C0E6FFD-B6D8-42B2-A681-0EB424A2B64B}" type="pres">
      <dgm:prSet presAssocID="{24AA0FF7-A094-4A80-9B0E-3EDC99F04715}" presName="composite3" presStyleCnt="0"/>
      <dgm:spPr/>
    </dgm:pt>
    <dgm:pt modelId="{C9E94FC5-0808-4CE5-962F-B92952781B24}" type="pres">
      <dgm:prSet presAssocID="{24AA0FF7-A094-4A80-9B0E-3EDC99F04715}" presName="image3" presStyleLbl="node3" presStyleIdx="1" presStyleCnt="5"/>
      <dgm:spPr>
        <a:solidFill>
          <a:srgbClr val="CF3338"/>
        </a:solidFill>
      </dgm:spPr>
    </dgm:pt>
    <dgm:pt modelId="{55C12900-630A-408A-9483-7DC26C2F0C15}" type="pres">
      <dgm:prSet presAssocID="{24AA0FF7-A094-4A80-9B0E-3EDC99F04715}" presName="text3" presStyleLbl="revTx" presStyleIdx="3" presStyleCnt="8">
        <dgm:presLayoutVars>
          <dgm:chPref val="3"/>
        </dgm:presLayoutVars>
      </dgm:prSet>
      <dgm:spPr/>
    </dgm:pt>
    <dgm:pt modelId="{C0C6640E-1A7D-4B20-BD1B-8980387E33EE}" type="pres">
      <dgm:prSet presAssocID="{24AA0FF7-A094-4A80-9B0E-3EDC99F04715}" presName="hierChild4" presStyleCnt="0"/>
      <dgm:spPr/>
    </dgm:pt>
    <dgm:pt modelId="{D05D11F8-59BE-43D8-939E-105EB3B15D2A}" type="pres">
      <dgm:prSet presAssocID="{555AAFD6-3968-4C79-A835-7DC7EEBC9C18}" presName="Name17" presStyleLbl="parChTrans1D3" presStyleIdx="2" presStyleCnt="5"/>
      <dgm:spPr/>
    </dgm:pt>
    <dgm:pt modelId="{B8CBD0D5-C465-42CA-B01E-FC4F0367F65D}" type="pres">
      <dgm:prSet presAssocID="{E1940348-CBFE-478A-9CD7-29DE4410B823}" presName="hierRoot3" presStyleCnt="0"/>
      <dgm:spPr/>
    </dgm:pt>
    <dgm:pt modelId="{52DB3E8D-C35E-4408-A86F-256361C3A9A9}" type="pres">
      <dgm:prSet presAssocID="{E1940348-CBFE-478A-9CD7-29DE4410B823}" presName="composite3" presStyleCnt="0"/>
      <dgm:spPr/>
    </dgm:pt>
    <dgm:pt modelId="{219CAACD-495F-4236-886F-774A6368AB80}" type="pres">
      <dgm:prSet presAssocID="{E1940348-CBFE-478A-9CD7-29DE4410B823}" presName="image3" presStyleLbl="node3" presStyleIdx="2" presStyleCnt="5"/>
      <dgm:spPr>
        <a:solidFill>
          <a:srgbClr val="CF3338"/>
        </a:solidFill>
      </dgm:spPr>
    </dgm:pt>
    <dgm:pt modelId="{9F9E28D4-5925-43C4-A6F8-7D0EDBEC67CD}" type="pres">
      <dgm:prSet presAssocID="{E1940348-CBFE-478A-9CD7-29DE4410B823}" presName="text3" presStyleLbl="revTx" presStyleIdx="4" presStyleCnt="8">
        <dgm:presLayoutVars>
          <dgm:chPref val="3"/>
        </dgm:presLayoutVars>
      </dgm:prSet>
      <dgm:spPr/>
    </dgm:pt>
    <dgm:pt modelId="{713FE9C9-9242-4AB1-8FE9-C9CA8E6B6C12}" type="pres">
      <dgm:prSet presAssocID="{E1940348-CBFE-478A-9CD7-29DE4410B823}" presName="hierChild4" presStyleCnt="0"/>
      <dgm:spPr/>
    </dgm:pt>
    <dgm:pt modelId="{C1B48FF8-C592-43CA-9070-66FEB0C53861}" type="pres">
      <dgm:prSet presAssocID="{A708B3AE-38E4-4AE9-93A1-EDFB673C6C8B}" presName="Name10" presStyleLbl="parChTrans1D2" presStyleIdx="1" presStyleCnt="2"/>
      <dgm:spPr/>
    </dgm:pt>
    <dgm:pt modelId="{B1706B88-B002-41DB-AFCF-87AAE7760857}" type="pres">
      <dgm:prSet presAssocID="{0FCC40DC-DD67-4B2D-87CA-A4F58709417F}" presName="hierRoot2" presStyleCnt="0"/>
      <dgm:spPr/>
    </dgm:pt>
    <dgm:pt modelId="{C8843A70-F2C5-458D-BEF2-D8F325B2225E}" type="pres">
      <dgm:prSet presAssocID="{0FCC40DC-DD67-4B2D-87CA-A4F58709417F}" presName="composite2" presStyleCnt="0"/>
      <dgm:spPr/>
    </dgm:pt>
    <dgm:pt modelId="{C1A8DB2D-8C6B-4D2F-BD5D-A36656542354}" type="pres">
      <dgm:prSet presAssocID="{0FCC40DC-DD67-4B2D-87CA-A4F58709417F}" presName="image2" presStyleLbl="node2" presStyleIdx="1" presStyleCnt="2"/>
      <dgm:spPr>
        <a:solidFill>
          <a:srgbClr val="CF3338"/>
        </a:solidFill>
      </dgm:spPr>
    </dgm:pt>
    <dgm:pt modelId="{AB01EE80-20F5-46B2-A7CB-7E1BBC38A38B}" type="pres">
      <dgm:prSet presAssocID="{0FCC40DC-DD67-4B2D-87CA-A4F58709417F}" presName="text2" presStyleLbl="revTx" presStyleIdx="5" presStyleCnt="8">
        <dgm:presLayoutVars>
          <dgm:chPref val="3"/>
        </dgm:presLayoutVars>
      </dgm:prSet>
      <dgm:spPr/>
    </dgm:pt>
    <dgm:pt modelId="{1ABC1237-1146-4ED2-860A-A1844F7F8E50}" type="pres">
      <dgm:prSet presAssocID="{0FCC40DC-DD67-4B2D-87CA-A4F58709417F}" presName="hierChild3" presStyleCnt="0"/>
      <dgm:spPr/>
    </dgm:pt>
    <dgm:pt modelId="{C317059F-5C11-4329-B2EA-6BAB77BD5FCD}" type="pres">
      <dgm:prSet presAssocID="{93A71856-F3DC-4F5F-973F-B01A8C97FB9C}" presName="Name17" presStyleLbl="parChTrans1D3" presStyleIdx="3" presStyleCnt="5"/>
      <dgm:spPr/>
    </dgm:pt>
    <dgm:pt modelId="{D55C454A-F10A-4E36-97A0-16A368C61888}" type="pres">
      <dgm:prSet presAssocID="{870CFFC3-1540-4EAD-AD2C-8F47DFC62935}" presName="hierRoot3" presStyleCnt="0"/>
      <dgm:spPr/>
    </dgm:pt>
    <dgm:pt modelId="{7C41FC80-7B3E-43E2-B4F1-3E84CB363269}" type="pres">
      <dgm:prSet presAssocID="{870CFFC3-1540-4EAD-AD2C-8F47DFC62935}" presName="composite3" presStyleCnt="0"/>
      <dgm:spPr/>
    </dgm:pt>
    <dgm:pt modelId="{F194F863-614D-45E4-82A1-CC43A20BBAF3}" type="pres">
      <dgm:prSet presAssocID="{870CFFC3-1540-4EAD-AD2C-8F47DFC62935}" presName="image3" presStyleLbl="node3" presStyleIdx="3" presStyleCnt="5"/>
      <dgm:spPr>
        <a:solidFill>
          <a:srgbClr val="CF3338"/>
        </a:solidFill>
      </dgm:spPr>
    </dgm:pt>
    <dgm:pt modelId="{1FF94B3E-46F4-4CA3-9A99-465EB9077DCB}" type="pres">
      <dgm:prSet presAssocID="{870CFFC3-1540-4EAD-AD2C-8F47DFC62935}" presName="text3" presStyleLbl="revTx" presStyleIdx="6" presStyleCnt="8">
        <dgm:presLayoutVars>
          <dgm:chPref val="3"/>
        </dgm:presLayoutVars>
      </dgm:prSet>
      <dgm:spPr/>
    </dgm:pt>
    <dgm:pt modelId="{22DBF4AE-961D-43B1-A30A-1AF9B241CEB2}" type="pres">
      <dgm:prSet presAssocID="{870CFFC3-1540-4EAD-AD2C-8F47DFC62935}" presName="hierChild4" presStyleCnt="0"/>
      <dgm:spPr/>
    </dgm:pt>
    <dgm:pt modelId="{999BE673-2B60-46CC-8B36-FA92A4795FC1}" type="pres">
      <dgm:prSet presAssocID="{A99A1375-8E4C-4C7D-8504-6FA0B80FEC61}" presName="Name17" presStyleLbl="parChTrans1D3" presStyleIdx="4" presStyleCnt="5"/>
      <dgm:spPr/>
    </dgm:pt>
    <dgm:pt modelId="{62AB6FC5-8733-4E82-AAFE-565093C6BB62}" type="pres">
      <dgm:prSet presAssocID="{78B4E349-5F29-4B12-9845-5F074310F536}" presName="hierRoot3" presStyleCnt="0"/>
      <dgm:spPr/>
    </dgm:pt>
    <dgm:pt modelId="{26CDD811-246A-4117-8B75-CA0FC2810E49}" type="pres">
      <dgm:prSet presAssocID="{78B4E349-5F29-4B12-9845-5F074310F536}" presName="composite3" presStyleCnt="0"/>
      <dgm:spPr/>
    </dgm:pt>
    <dgm:pt modelId="{DD5DDD71-08A2-49AF-82AE-E8BF50596A45}" type="pres">
      <dgm:prSet presAssocID="{78B4E349-5F29-4B12-9845-5F074310F536}" presName="image3" presStyleLbl="node3" presStyleIdx="4" presStyleCnt="5"/>
      <dgm:spPr>
        <a:solidFill>
          <a:srgbClr val="CF3338"/>
        </a:solidFill>
      </dgm:spPr>
    </dgm:pt>
    <dgm:pt modelId="{0B4CEC60-EF58-4596-B20B-1B1D6FEF9A97}" type="pres">
      <dgm:prSet presAssocID="{78B4E349-5F29-4B12-9845-5F074310F536}" presName="text3" presStyleLbl="revTx" presStyleIdx="7" presStyleCnt="8">
        <dgm:presLayoutVars>
          <dgm:chPref val="3"/>
        </dgm:presLayoutVars>
      </dgm:prSet>
      <dgm:spPr/>
    </dgm:pt>
    <dgm:pt modelId="{83468D30-93A4-4B50-B923-89308D96819B}" type="pres">
      <dgm:prSet presAssocID="{78B4E349-5F29-4B12-9845-5F074310F536}" presName="hierChild4" presStyleCnt="0"/>
      <dgm:spPr/>
    </dgm:pt>
  </dgm:ptLst>
  <dgm:cxnLst>
    <dgm:cxn modelId="{EB88A200-D1CC-4E32-AAD9-9DAE6264F505}" type="presOf" srcId="{BE478A53-C264-48BE-A41B-7F85979ECD4D}" destId="{C5515D5F-1A06-44E6-A2DD-A9160C68FE24}" srcOrd="0" destOrd="0" presId="urn:microsoft.com/office/officeart/2009/layout/CirclePictureHierarchy"/>
    <dgm:cxn modelId="{FCF01304-E3B0-4C98-B8CD-9C94CE2639EF}" type="presOf" srcId="{93A71856-F3DC-4F5F-973F-B01A8C97FB9C}" destId="{C317059F-5C11-4329-B2EA-6BAB77BD5FCD}" srcOrd="0" destOrd="0" presId="urn:microsoft.com/office/officeart/2009/layout/CirclePictureHierarchy"/>
    <dgm:cxn modelId="{CB92D516-FB3A-4418-92A5-3D293DBB3F73}" type="presOf" srcId="{FE6B4C2E-6D6C-43C0-972C-AEDA0B57C7EC}" destId="{D817EE47-C6D2-4909-8FB1-C2CDF8F4DA68}" srcOrd="0" destOrd="0" presId="urn:microsoft.com/office/officeart/2009/layout/CirclePictureHierarchy"/>
    <dgm:cxn modelId="{92620524-F754-4BAE-B727-B515CF336C45}" type="presOf" srcId="{A708B3AE-38E4-4AE9-93A1-EDFB673C6C8B}" destId="{C1B48FF8-C592-43CA-9070-66FEB0C53861}" srcOrd="0" destOrd="0" presId="urn:microsoft.com/office/officeart/2009/layout/CirclePictureHierarchy"/>
    <dgm:cxn modelId="{F3C1832F-C42F-492C-A322-FE852F7CC00D}" srcId="{BE478A53-C264-48BE-A41B-7F85979ECD4D}" destId="{E1940348-CBFE-478A-9CD7-29DE4410B823}" srcOrd="2" destOrd="0" parTransId="{555AAFD6-3968-4C79-A835-7DC7EEBC9C18}" sibTransId="{7A21F63C-E76B-4D24-AD41-C1E1DD4A7C52}"/>
    <dgm:cxn modelId="{8DF39568-C979-4A83-AFCE-9808CB7B7BD1}" srcId="{0FCC40DC-DD67-4B2D-87CA-A4F58709417F}" destId="{870CFFC3-1540-4EAD-AD2C-8F47DFC62935}" srcOrd="0" destOrd="0" parTransId="{93A71856-F3DC-4F5F-973F-B01A8C97FB9C}" sibTransId="{B31B8AB5-43E2-4AB2-958E-664F78800861}"/>
    <dgm:cxn modelId="{4F39546C-65B4-4769-B8ED-60DA8473FB54}" type="presOf" srcId="{09DBE9FC-0D9D-4219-917F-218720215FD9}" destId="{406EDB28-F3F0-478D-BBA5-ED2E6DADE84C}" srcOrd="0" destOrd="0" presId="urn:microsoft.com/office/officeart/2009/layout/CirclePictureHierarchy"/>
    <dgm:cxn modelId="{94381C4F-5112-4B68-A73F-FFF3E7059E8C}" type="presOf" srcId="{83E19BB4-8B5F-4F00-ABC9-70D41B7D8E4A}" destId="{651E3A9C-E719-499D-B5E4-DDEEE12C4D8B}" srcOrd="0" destOrd="0" presId="urn:microsoft.com/office/officeart/2009/layout/CirclePictureHierarchy"/>
    <dgm:cxn modelId="{89B12C54-3F13-437E-AAC9-85C8B2977191}" srcId="{E82C2448-A6D9-4904-B627-09B186F93715}" destId="{0FCC40DC-DD67-4B2D-87CA-A4F58709417F}" srcOrd="1" destOrd="0" parTransId="{A708B3AE-38E4-4AE9-93A1-EDFB673C6C8B}" sibTransId="{142BDA9E-2126-48C5-AF13-4A2E0A305DE3}"/>
    <dgm:cxn modelId="{FFBC5E79-2A94-4C6F-8678-7DAAEBCB90AB}" type="presOf" srcId="{2BB4B413-1116-421B-8539-88034DD4AE8F}" destId="{CDEC8021-02C9-4135-A77D-D93634303ECA}" srcOrd="0" destOrd="0" presId="urn:microsoft.com/office/officeart/2009/layout/CirclePictureHierarchy"/>
    <dgm:cxn modelId="{0C4C6482-548E-41EA-A503-48FE86D3343F}" srcId="{BE478A53-C264-48BE-A41B-7F85979ECD4D}" destId="{24AA0FF7-A094-4A80-9B0E-3EDC99F04715}" srcOrd="1" destOrd="0" parTransId="{09DBE9FC-0D9D-4219-917F-218720215FD9}" sibTransId="{E4C47CCA-D98E-4B51-B02C-8FBB792F9BD8}"/>
    <dgm:cxn modelId="{61E65588-B315-49AD-B7E4-4B5982096C7F}" type="presOf" srcId="{555AAFD6-3968-4C79-A835-7DC7EEBC9C18}" destId="{D05D11F8-59BE-43D8-939E-105EB3B15D2A}" srcOrd="0" destOrd="0" presId="urn:microsoft.com/office/officeart/2009/layout/CirclePictureHierarchy"/>
    <dgm:cxn modelId="{822B9788-D6E3-4082-BA7F-1CDAC3305F57}" type="presOf" srcId="{870CFFC3-1540-4EAD-AD2C-8F47DFC62935}" destId="{1FF94B3E-46F4-4CA3-9A99-465EB9077DCB}" srcOrd="0" destOrd="0" presId="urn:microsoft.com/office/officeart/2009/layout/CirclePictureHierarchy"/>
    <dgm:cxn modelId="{E76525A3-DF4A-4B4E-A6FB-3BAD11342307}" srcId="{0FCC40DC-DD67-4B2D-87CA-A4F58709417F}" destId="{78B4E349-5F29-4B12-9845-5F074310F536}" srcOrd="1" destOrd="0" parTransId="{A99A1375-8E4C-4C7D-8504-6FA0B80FEC61}" sibTransId="{039E052D-66E9-43C7-9BAB-CC94611D8BA7}"/>
    <dgm:cxn modelId="{47D81DA5-1C7A-4B2C-ADD4-F498098C4938}" type="presOf" srcId="{6126867C-CA35-480E-8615-CC27F9E4CC1A}" destId="{60499634-1A54-4BDC-BED8-218AC2C7D351}" srcOrd="0" destOrd="0" presId="urn:microsoft.com/office/officeart/2009/layout/CirclePictureHierarchy"/>
    <dgm:cxn modelId="{ED37A8AE-E598-4AFB-AAF0-4B3C6F1FCAB7}" type="presOf" srcId="{24AA0FF7-A094-4A80-9B0E-3EDC99F04715}" destId="{55C12900-630A-408A-9483-7DC26C2F0C15}" srcOrd="0" destOrd="0" presId="urn:microsoft.com/office/officeart/2009/layout/CirclePictureHierarchy"/>
    <dgm:cxn modelId="{75D255BE-5EA1-477C-98D1-C63C076F58CF}" srcId="{E82C2448-A6D9-4904-B627-09B186F93715}" destId="{BE478A53-C264-48BE-A41B-7F85979ECD4D}" srcOrd="0" destOrd="0" parTransId="{83E19BB4-8B5F-4F00-ABC9-70D41B7D8E4A}" sibTransId="{0034DF7C-63DD-4F55-881A-7517118FEFF3}"/>
    <dgm:cxn modelId="{80BD9EC5-83C1-4D46-8E67-4041830FF883}" type="presOf" srcId="{0FCC40DC-DD67-4B2D-87CA-A4F58709417F}" destId="{AB01EE80-20F5-46B2-A7CB-7E1BBC38A38B}" srcOrd="0" destOrd="0" presId="urn:microsoft.com/office/officeart/2009/layout/CirclePictureHierarchy"/>
    <dgm:cxn modelId="{20330FCC-6275-4441-A394-CCE68F8B73F1}" type="presOf" srcId="{E82C2448-A6D9-4904-B627-09B186F93715}" destId="{A64EB794-3597-48DD-A6BF-F6FAFD6F166C}" srcOrd="0" destOrd="0" presId="urn:microsoft.com/office/officeart/2009/layout/CirclePictureHierarchy"/>
    <dgm:cxn modelId="{10E50ECE-66AB-4ECF-BE83-C13E78F792B6}" srcId="{BE478A53-C264-48BE-A41B-7F85979ECD4D}" destId="{2BB4B413-1116-421B-8539-88034DD4AE8F}" srcOrd="0" destOrd="0" parTransId="{FE6B4C2E-6D6C-43C0-972C-AEDA0B57C7EC}" sibTransId="{D66FCDD3-CEE9-434B-8D72-60DFDE838890}"/>
    <dgm:cxn modelId="{D1760FD1-1811-4D78-9656-5B14301F9C18}" type="presOf" srcId="{A99A1375-8E4C-4C7D-8504-6FA0B80FEC61}" destId="{999BE673-2B60-46CC-8B36-FA92A4795FC1}" srcOrd="0" destOrd="0" presId="urn:microsoft.com/office/officeart/2009/layout/CirclePictureHierarchy"/>
    <dgm:cxn modelId="{4395E6D4-1ADA-449D-9E6C-2258AAD1BA2F}" srcId="{6126867C-CA35-480E-8615-CC27F9E4CC1A}" destId="{E82C2448-A6D9-4904-B627-09B186F93715}" srcOrd="0" destOrd="0" parTransId="{A1B5DF51-A5FC-4836-8F4E-9182A177615B}" sibTransId="{73D5F511-5857-467C-A930-BF95E847D11A}"/>
    <dgm:cxn modelId="{155F91EA-699C-4388-BEA4-BDDCC79A985C}" type="presOf" srcId="{E1940348-CBFE-478A-9CD7-29DE4410B823}" destId="{9F9E28D4-5925-43C4-A6F8-7D0EDBEC67CD}" srcOrd="0" destOrd="0" presId="urn:microsoft.com/office/officeart/2009/layout/CirclePictureHierarchy"/>
    <dgm:cxn modelId="{36E235F1-D6C0-40A8-81F6-408D72452858}" type="presOf" srcId="{78B4E349-5F29-4B12-9845-5F074310F536}" destId="{0B4CEC60-EF58-4596-B20B-1B1D6FEF9A97}" srcOrd="0" destOrd="0" presId="urn:microsoft.com/office/officeart/2009/layout/CirclePictureHierarchy"/>
    <dgm:cxn modelId="{7DCB24C8-21E2-429F-BF9A-BCFFE347A8E9}" type="presParOf" srcId="{60499634-1A54-4BDC-BED8-218AC2C7D351}" destId="{940C9685-DA38-4D06-AFBE-0B7EF363C393}" srcOrd="0" destOrd="0" presId="urn:microsoft.com/office/officeart/2009/layout/CirclePictureHierarchy"/>
    <dgm:cxn modelId="{9E6DD56E-A3EC-4D1C-8DD2-964BB61E2E46}" type="presParOf" srcId="{940C9685-DA38-4D06-AFBE-0B7EF363C393}" destId="{3F11DCE4-4334-429A-A545-2D1DDD50CA8C}" srcOrd="0" destOrd="0" presId="urn:microsoft.com/office/officeart/2009/layout/CirclePictureHierarchy"/>
    <dgm:cxn modelId="{9B548656-D48C-407F-9979-6F9642AA0C6B}" type="presParOf" srcId="{3F11DCE4-4334-429A-A545-2D1DDD50CA8C}" destId="{1C0BA87C-2343-4553-8BDB-7B00B4E40077}" srcOrd="0" destOrd="0" presId="urn:microsoft.com/office/officeart/2009/layout/CirclePictureHierarchy"/>
    <dgm:cxn modelId="{65694C5B-0847-463D-8CB9-012DB327BC79}" type="presParOf" srcId="{3F11DCE4-4334-429A-A545-2D1DDD50CA8C}" destId="{A64EB794-3597-48DD-A6BF-F6FAFD6F166C}" srcOrd="1" destOrd="0" presId="urn:microsoft.com/office/officeart/2009/layout/CirclePictureHierarchy"/>
    <dgm:cxn modelId="{2E27FABD-902F-4A59-8C1C-F2CF4DBB19A7}" type="presParOf" srcId="{940C9685-DA38-4D06-AFBE-0B7EF363C393}" destId="{D4A4C0F9-DA63-4A74-83E5-941871736A38}" srcOrd="1" destOrd="0" presId="urn:microsoft.com/office/officeart/2009/layout/CirclePictureHierarchy"/>
    <dgm:cxn modelId="{AC365651-5795-4D19-82F1-8C14F8A74ECC}" type="presParOf" srcId="{D4A4C0F9-DA63-4A74-83E5-941871736A38}" destId="{651E3A9C-E719-499D-B5E4-DDEEE12C4D8B}" srcOrd="0" destOrd="0" presId="urn:microsoft.com/office/officeart/2009/layout/CirclePictureHierarchy"/>
    <dgm:cxn modelId="{6EAD4F21-C4D5-47ED-8358-44F500C358D5}" type="presParOf" srcId="{D4A4C0F9-DA63-4A74-83E5-941871736A38}" destId="{4ADB0F53-A083-45D7-BFED-9BE0181ABEA9}" srcOrd="1" destOrd="0" presId="urn:microsoft.com/office/officeart/2009/layout/CirclePictureHierarchy"/>
    <dgm:cxn modelId="{A08ADFDC-8CD8-4036-98E9-96675B5938D1}" type="presParOf" srcId="{4ADB0F53-A083-45D7-BFED-9BE0181ABEA9}" destId="{C4D4957D-2E1F-4175-BF4D-BB0022703E54}" srcOrd="0" destOrd="0" presId="urn:microsoft.com/office/officeart/2009/layout/CirclePictureHierarchy"/>
    <dgm:cxn modelId="{62621679-CD2C-4B85-B287-1FD1B8382F89}" type="presParOf" srcId="{C4D4957D-2E1F-4175-BF4D-BB0022703E54}" destId="{1A830E6C-D934-4E8D-8FC4-9CBF017498EE}" srcOrd="0" destOrd="0" presId="urn:microsoft.com/office/officeart/2009/layout/CirclePictureHierarchy"/>
    <dgm:cxn modelId="{FA6CF4BB-B01E-49DF-A1DE-9B59B8D25675}" type="presParOf" srcId="{C4D4957D-2E1F-4175-BF4D-BB0022703E54}" destId="{C5515D5F-1A06-44E6-A2DD-A9160C68FE24}" srcOrd="1" destOrd="0" presId="urn:microsoft.com/office/officeart/2009/layout/CirclePictureHierarchy"/>
    <dgm:cxn modelId="{F4131A05-6F86-4703-8501-ECF1FC151997}" type="presParOf" srcId="{4ADB0F53-A083-45D7-BFED-9BE0181ABEA9}" destId="{0826275A-4EF6-40E2-9A85-3BAF061E00B1}" srcOrd="1" destOrd="0" presId="urn:microsoft.com/office/officeart/2009/layout/CirclePictureHierarchy"/>
    <dgm:cxn modelId="{1BCFC16B-F217-429C-A514-1203F9EBC6BE}" type="presParOf" srcId="{0826275A-4EF6-40E2-9A85-3BAF061E00B1}" destId="{D817EE47-C6D2-4909-8FB1-C2CDF8F4DA68}" srcOrd="0" destOrd="0" presId="urn:microsoft.com/office/officeart/2009/layout/CirclePictureHierarchy"/>
    <dgm:cxn modelId="{8C3198FE-A459-41E9-A709-55740BCDB275}" type="presParOf" srcId="{0826275A-4EF6-40E2-9A85-3BAF061E00B1}" destId="{A9210DE4-B97A-43A7-B1F8-D58DECA2AF33}" srcOrd="1" destOrd="0" presId="urn:microsoft.com/office/officeart/2009/layout/CirclePictureHierarchy"/>
    <dgm:cxn modelId="{6B7B0779-9AF5-4BD7-AA75-376DF7FC25EB}" type="presParOf" srcId="{A9210DE4-B97A-43A7-B1F8-D58DECA2AF33}" destId="{6042DD4A-8590-4686-A704-992271136C60}" srcOrd="0" destOrd="0" presId="urn:microsoft.com/office/officeart/2009/layout/CirclePictureHierarchy"/>
    <dgm:cxn modelId="{94CBA31A-6B76-4E0D-B920-11BE16D3F637}" type="presParOf" srcId="{6042DD4A-8590-4686-A704-992271136C60}" destId="{465BE79E-AF01-435E-98F1-736F3DA057DF}" srcOrd="0" destOrd="0" presId="urn:microsoft.com/office/officeart/2009/layout/CirclePictureHierarchy"/>
    <dgm:cxn modelId="{E6131990-3C6E-48D2-892B-696C0CF6212A}" type="presParOf" srcId="{6042DD4A-8590-4686-A704-992271136C60}" destId="{CDEC8021-02C9-4135-A77D-D93634303ECA}" srcOrd="1" destOrd="0" presId="urn:microsoft.com/office/officeart/2009/layout/CirclePictureHierarchy"/>
    <dgm:cxn modelId="{E65E6E4D-7A49-44F8-84EC-EE81EE18EC5C}" type="presParOf" srcId="{A9210DE4-B97A-43A7-B1F8-D58DECA2AF33}" destId="{DF1B7081-27FF-45E9-B738-5DE5AAA35A42}" srcOrd="1" destOrd="0" presId="urn:microsoft.com/office/officeart/2009/layout/CirclePictureHierarchy"/>
    <dgm:cxn modelId="{6A711F5C-FFC7-4F04-AF7E-E2E3D039C4C9}" type="presParOf" srcId="{0826275A-4EF6-40E2-9A85-3BAF061E00B1}" destId="{406EDB28-F3F0-478D-BBA5-ED2E6DADE84C}" srcOrd="2" destOrd="0" presId="urn:microsoft.com/office/officeart/2009/layout/CirclePictureHierarchy"/>
    <dgm:cxn modelId="{3BB0C1A5-2CC0-464C-A557-FB280CDB562D}" type="presParOf" srcId="{0826275A-4EF6-40E2-9A85-3BAF061E00B1}" destId="{02B1BE19-206B-4984-A445-BC38AE75B525}" srcOrd="3" destOrd="0" presId="urn:microsoft.com/office/officeart/2009/layout/CirclePictureHierarchy"/>
    <dgm:cxn modelId="{B1CB7465-ADCC-44CC-981E-64EE0D702158}" type="presParOf" srcId="{02B1BE19-206B-4984-A445-BC38AE75B525}" destId="{9C0E6FFD-B6D8-42B2-A681-0EB424A2B64B}" srcOrd="0" destOrd="0" presId="urn:microsoft.com/office/officeart/2009/layout/CirclePictureHierarchy"/>
    <dgm:cxn modelId="{862D9AEB-722E-4744-A7B8-D9F5AA022498}" type="presParOf" srcId="{9C0E6FFD-B6D8-42B2-A681-0EB424A2B64B}" destId="{C9E94FC5-0808-4CE5-962F-B92952781B24}" srcOrd="0" destOrd="0" presId="urn:microsoft.com/office/officeart/2009/layout/CirclePictureHierarchy"/>
    <dgm:cxn modelId="{B90DAB2E-C8D3-4B17-A673-CAFB7E4BDCB6}" type="presParOf" srcId="{9C0E6FFD-B6D8-42B2-A681-0EB424A2B64B}" destId="{55C12900-630A-408A-9483-7DC26C2F0C15}" srcOrd="1" destOrd="0" presId="urn:microsoft.com/office/officeart/2009/layout/CirclePictureHierarchy"/>
    <dgm:cxn modelId="{15A23CD7-CF8D-413D-ABF4-EB4251DEBF38}" type="presParOf" srcId="{02B1BE19-206B-4984-A445-BC38AE75B525}" destId="{C0C6640E-1A7D-4B20-BD1B-8980387E33EE}" srcOrd="1" destOrd="0" presId="urn:microsoft.com/office/officeart/2009/layout/CirclePictureHierarchy"/>
    <dgm:cxn modelId="{53111562-C97B-49E3-93E0-4A4DD4729C4E}" type="presParOf" srcId="{0826275A-4EF6-40E2-9A85-3BAF061E00B1}" destId="{D05D11F8-59BE-43D8-939E-105EB3B15D2A}" srcOrd="4" destOrd="0" presId="urn:microsoft.com/office/officeart/2009/layout/CirclePictureHierarchy"/>
    <dgm:cxn modelId="{D4112105-62A5-4F6E-B05A-45827AD2C301}" type="presParOf" srcId="{0826275A-4EF6-40E2-9A85-3BAF061E00B1}" destId="{B8CBD0D5-C465-42CA-B01E-FC4F0367F65D}" srcOrd="5" destOrd="0" presId="urn:microsoft.com/office/officeart/2009/layout/CirclePictureHierarchy"/>
    <dgm:cxn modelId="{013789EB-73D7-4147-9408-43B8172E43F9}" type="presParOf" srcId="{B8CBD0D5-C465-42CA-B01E-FC4F0367F65D}" destId="{52DB3E8D-C35E-4408-A86F-256361C3A9A9}" srcOrd="0" destOrd="0" presId="urn:microsoft.com/office/officeart/2009/layout/CirclePictureHierarchy"/>
    <dgm:cxn modelId="{7F88892D-8B05-452E-90B8-816E45765A17}" type="presParOf" srcId="{52DB3E8D-C35E-4408-A86F-256361C3A9A9}" destId="{219CAACD-495F-4236-886F-774A6368AB80}" srcOrd="0" destOrd="0" presId="urn:microsoft.com/office/officeart/2009/layout/CirclePictureHierarchy"/>
    <dgm:cxn modelId="{50F4F26B-5D9E-4D67-AB06-095F2270EA93}" type="presParOf" srcId="{52DB3E8D-C35E-4408-A86F-256361C3A9A9}" destId="{9F9E28D4-5925-43C4-A6F8-7D0EDBEC67CD}" srcOrd="1" destOrd="0" presId="urn:microsoft.com/office/officeart/2009/layout/CirclePictureHierarchy"/>
    <dgm:cxn modelId="{6FE5B454-A9D7-47D5-A8B5-F859A42C3B14}" type="presParOf" srcId="{B8CBD0D5-C465-42CA-B01E-FC4F0367F65D}" destId="{713FE9C9-9242-4AB1-8FE9-C9CA8E6B6C12}" srcOrd="1" destOrd="0" presId="urn:microsoft.com/office/officeart/2009/layout/CirclePictureHierarchy"/>
    <dgm:cxn modelId="{DBE22100-85EA-4DDE-AEA2-CF029EE31CC1}" type="presParOf" srcId="{D4A4C0F9-DA63-4A74-83E5-941871736A38}" destId="{C1B48FF8-C592-43CA-9070-66FEB0C53861}" srcOrd="2" destOrd="0" presId="urn:microsoft.com/office/officeart/2009/layout/CirclePictureHierarchy"/>
    <dgm:cxn modelId="{8FE7539B-D24A-4225-9775-4BD3131FEAD3}" type="presParOf" srcId="{D4A4C0F9-DA63-4A74-83E5-941871736A38}" destId="{B1706B88-B002-41DB-AFCF-87AAE7760857}" srcOrd="3" destOrd="0" presId="urn:microsoft.com/office/officeart/2009/layout/CirclePictureHierarchy"/>
    <dgm:cxn modelId="{BC36A6E0-25A4-4488-8C2D-F2A979DD6A91}" type="presParOf" srcId="{B1706B88-B002-41DB-AFCF-87AAE7760857}" destId="{C8843A70-F2C5-458D-BEF2-D8F325B2225E}" srcOrd="0" destOrd="0" presId="urn:microsoft.com/office/officeart/2009/layout/CirclePictureHierarchy"/>
    <dgm:cxn modelId="{5CE50EFC-7CFC-42B9-BA0C-809DCAD70968}" type="presParOf" srcId="{C8843A70-F2C5-458D-BEF2-D8F325B2225E}" destId="{C1A8DB2D-8C6B-4D2F-BD5D-A36656542354}" srcOrd="0" destOrd="0" presId="urn:microsoft.com/office/officeart/2009/layout/CirclePictureHierarchy"/>
    <dgm:cxn modelId="{9F4909C1-7FA3-4E99-8182-1A547E33AC50}" type="presParOf" srcId="{C8843A70-F2C5-458D-BEF2-D8F325B2225E}" destId="{AB01EE80-20F5-46B2-A7CB-7E1BBC38A38B}" srcOrd="1" destOrd="0" presId="urn:microsoft.com/office/officeart/2009/layout/CirclePictureHierarchy"/>
    <dgm:cxn modelId="{0E3D8640-9F1A-4391-A5C1-1516DE8FE257}" type="presParOf" srcId="{B1706B88-B002-41DB-AFCF-87AAE7760857}" destId="{1ABC1237-1146-4ED2-860A-A1844F7F8E50}" srcOrd="1" destOrd="0" presId="urn:microsoft.com/office/officeart/2009/layout/CirclePictureHierarchy"/>
    <dgm:cxn modelId="{344E2DE0-3943-46A1-A13E-5D40754B6001}" type="presParOf" srcId="{1ABC1237-1146-4ED2-860A-A1844F7F8E50}" destId="{C317059F-5C11-4329-B2EA-6BAB77BD5FCD}" srcOrd="0" destOrd="0" presId="urn:microsoft.com/office/officeart/2009/layout/CirclePictureHierarchy"/>
    <dgm:cxn modelId="{FC0EA898-4B95-46B8-8E91-D56E4A0C560A}" type="presParOf" srcId="{1ABC1237-1146-4ED2-860A-A1844F7F8E50}" destId="{D55C454A-F10A-4E36-97A0-16A368C61888}" srcOrd="1" destOrd="0" presId="urn:microsoft.com/office/officeart/2009/layout/CirclePictureHierarchy"/>
    <dgm:cxn modelId="{6B642811-99B3-464B-AEE2-B96ADC799BC8}" type="presParOf" srcId="{D55C454A-F10A-4E36-97A0-16A368C61888}" destId="{7C41FC80-7B3E-43E2-B4F1-3E84CB363269}" srcOrd="0" destOrd="0" presId="urn:microsoft.com/office/officeart/2009/layout/CirclePictureHierarchy"/>
    <dgm:cxn modelId="{6013E799-7F99-4CD9-8577-597107C563D4}" type="presParOf" srcId="{7C41FC80-7B3E-43E2-B4F1-3E84CB363269}" destId="{F194F863-614D-45E4-82A1-CC43A20BBAF3}" srcOrd="0" destOrd="0" presId="urn:microsoft.com/office/officeart/2009/layout/CirclePictureHierarchy"/>
    <dgm:cxn modelId="{516BDD85-75F1-429B-A203-C3FFA04EC3EB}" type="presParOf" srcId="{7C41FC80-7B3E-43E2-B4F1-3E84CB363269}" destId="{1FF94B3E-46F4-4CA3-9A99-465EB9077DCB}" srcOrd="1" destOrd="0" presId="urn:microsoft.com/office/officeart/2009/layout/CirclePictureHierarchy"/>
    <dgm:cxn modelId="{65806556-5804-449E-8D03-30CD8586D95E}" type="presParOf" srcId="{D55C454A-F10A-4E36-97A0-16A368C61888}" destId="{22DBF4AE-961D-43B1-A30A-1AF9B241CEB2}" srcOrd="1" destOrd="0" presId="urn:microsoft.com/office/officeart/2009/layout/CirclePictureHierarchy"/>
    <dgm:cxn modelId="{E7F3C597-3A6D-436D-8E94-B960C7A35B63}" type="presParOf" srcId="{1ABC1237-1146-4ED2-860A-A1844F7F8E50}" destId="{999BE673-2B60-46CC-8B36-FA92A4795FC1}" srcOrd="2" destOrd="0" presId="urn:microsoft.com/office/officeart/2009/layout/CirclePictureHierarchy"/>
    <dgm:cxn modelId="{67D0108B-CB14-4A2F-BA53-E94D66117CFF}" type="presParOf" srcId="{1ABC1237-1146-4ED2-860A-A1844F7F8E50}" destId="{62AB6FC5-8733-4E82-AAFE-565093C6BB62}" srcOrd="3" destOrd="0" presId="urn:microsoft.com/office/officeart/2009/layout/CirclePictureHierarchy"/>
    <dgm:cxn modelId="{C312AAF5-FB2D-4235-B296-1C2B77F08AFF}" type="presParOf" srcId="{62AB6FC5-8733-4E82-AAFE-565093C6BB62}" destId="{26CDD811-246A-4117-8B75-CA0FC2810E49}" srcOrd="0" destOrd="0" presId="urn:microsoft.com/office/officeart/2009/layout/CirclePictureHierarchy"/>
    <dgm:cxn modelId="{7789F104-710A-411F-AA19-3470F1C1049A}" type="presParOf" srcId="{26CDD811-246A-4117-8B75-CA0FC2810E49}" destId="{DD5DDD71-08A2-49AF-82AE-E8BF50596A45}" srcOrd="0" destOrd="0" presId="urn:microsoft.com/office/officeart/2009/layout/CirclePictureHierarchy"/>
    <dgm:cxn modelId="{07113BBA-8F6B-46E9-B154-5BDD4C4A2A00}" type="presParOf" srcId="{26CDD811-246A-4117-8B75-CA0FC2810E49}" destId="{0B4CEC60-EF58-4596-B20B-1B1D6FEF9A97}" srcOrd="1" destOrd="0" presId="urn:microsoft.com/office/officeart/2009/layout/CirclePictureHierarchy"/>
    <dgm:cxn modelId="{650F95B4-116B-4571-868C-B8675AE12599}" type="presParOf" srcId="{62AB6FC5-8733-4E82-AAFE-565093C6BB62}" destId="{83468D30-93A4-4B50-B923-89308D96819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E673-2B60-46CC-8B36-FA92A4795FC1}">
      <dsp:nvSpPr>
        <dsp:cNvPr id="0" name=""/>
        <dsp:cNvSpPr/>
      </dsp:nvSpPr>
      <dsp:spPr>
        <a:xfrm>
          <a:off x="7884902" y="3477361"/>
          <a:ext cx="1070301" cy="245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71"/>
              </a:lnTo>
              <a:lnTo>
                <a:pt x="1070301" y="123571"/>
              </a:lnTo>
              <a:lnTo>
                <a:pt x="1070301" y="245196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C317059F-5C11-4329-B2EA-6BAB77BD5FCD}">
      <dsp:nvSpPr>
        <dsp:cNvPr id="0" name=""/>
        <dsp:cNvSpPr/>
      </dsp:nvSpPr>
      <dsp:spPr>
        <a:xfrm>
          <a:off x="6814601" y="3477361"/>
          <a:ext cx="1070301" cy="245196"/>
        </a:xfrm>
        <a:custGeom>
          <a:avLst/>
          <a:gdLst/>
          <a:ahLst/>
          <a:cxnLst/>
          <a:rect l="0" t="0" r="0" b="0"/>
          <a:pathLst>
            <a:path>
              <a:moveTo>
                <a:pt x="1070301" y="0"/>
              </a:moveTo>
              <a:lnTo>
                <a:pt x="1070301" y="123571"/>
              </a:lnTo>
              <a:lnTo>
                <a:pt x="0" y="123571"/>
              </a:lnTo>
              <a:lnTo>
                <a:pt x="0" y="245196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C1B48FF8-C592-43CA-9070-66FEB0C53861}">
      <dsp:nvSpPr>
        <dsp:cNvPr id="0" name=""/>
        <dsp:cNvSpPr/>
      </dsp:nvSpPr>
      <dsp:spPr>
        <a:xfrm>
          <a:off x="5209149" y="2453764"/>
          <a:ext cx="2675752" cy="245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71"/>
              </a:lnTo>
              <a:lnTo>
                <a:pt x="2675752" y="123571"/>
              </a:lnTo>
              <a:lnTo>
                <a:pt x="2675752" y="245196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05D11F8-59BE-43D8-939E-105EB3B15D2A}">
      <dsp:nvSpPr>
        <dsp:cNvPr id="0" name=""/>
        <dsp:cNvSpPr/>
      </dsp:nvSpPr>
      <dsp:spPr>
        <a:xfrm>
          <a:off x="2533396" y="3477361"/>
          <a:ext cx="2140602" cy="245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71"/>
              </a:lnTo>
              <a:lnTo>
                <a:pt x="2140602" y="123571"/>
              </a:lnTo>
              <a:lnTo>
                <a:pt x="2140602" y="245196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06EDB28-F3F0-478D-BBA5-ED2E6DADE84C}">
      <dsp:nvSpPr>
        <dsp:cNvPr id="0" name=""/>
        <dsp:cNvSpPr/>
      </dsp:nvSpPr>
      <dsp:spPr>
        <a:xfrm>
          <a:off x="2487676" y="3477361"/>
          <a:ext cx="91440" cy="245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7EE47-C6D2-4909-8FB1-C2CDF8F4DA68}">
      <dsp:nvSpPr>
        <dsp:cNvPr id="0" name=""/>
        <dsp:cNvSpPr/>
      </dsp:nvSpPr>
      <dsp:spPr>
        <a:xfrm>
          <a:off x="392794" y="3477361"/>
          <a:ext cx="2140602" cy="245196"/>
        </a:xfrm>
        <a:custGeom>
          <a:avLst/>
          <a:gdLst/>
          <a:ahLst/>
          <a:cxnLst/>
          <a:rect l="0" t="0" r="0" b="0"/>
          <a:pathLst>
            <a:path>
              <a:moveTo>
                <a:pt x="2140602" y="0"/>
              </a:moveTo>
              <a:lnTo>
                <a:pt x="2140602" y="123571"/>
              </a:lnTo>
              <a:lnTo>
                <a:pt x="0" y="123571"/>
              </a:lnTo>
              <a:lnTo>
                <a:pt x="0" y="245196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51E3A9C-E719-499D-B5E4-DDEEE12C4D8B}">
      <dsp:nvSpPr>
        <dsp:cNvPr id="0" name=""/>
        <dsp:cNvSpPr/>
      </dsp:nvSpPr>
      <dsp:spPr>
        <a:xfrm>
          <a:off x="2533396" y="2453764"/>
          <a:ext cx="2675752" cy="245196"/>
        </a:xfrm>
        <a:custGeom>
          <a:avLst/>
          <a:gdLst/>
          <a:ahLst/>
          <a:cxnLst/>
          <a:rect l="0" t="0" r="0" b="0"/>
          <a:pathLst>
            <a:path>
              <a:moveTo>
                <a:pt x="2675752" y="0"/>
              </a:moveTo>
              <a:lnTo>
                <a:pt x="2675752" y="123571"/>
              </a:lnTo>
              <a:lnTo>
                <a:pt x="0" y="123571"/>
              </a:lnTo>
              <a:lnTo>
                <a:pt x="0" y="245196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1C0BA87C-2343-4553-8BDB-7B00B4E40077}">
      <dsp:nvSpPr>
        <dsp:cNvPr id="0" name=""/>
        <dsp:cNvSpPr/>
      </dsp:nvSpPr>
      <dsp:spPr>
        <a:xfrm>
          <a:off x="4819949" y="1675363"/>
          <a:ext cx="778400" cy="778400"/>
        </a:xfrm>
        <a:prstGeom prst="ellipse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EB794-3597-48DD-A6BF-F6FAFD6F166C}">
      <dsp:nvSpPr>
        <dsp:cNvPr id="0" name=""/>
        <dsp:cNvSpPr/>
      </dsp:nvSpPr>
      <dsp:spPr>
        <a:xfrm>
          <a:off x="5598350" y="1673417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Variable</a:t>
          </a:r>
        </a:p>
      </dsp:txBody>
      <dsp:txXfrm>
        <a:off x="5598350" y="1673417"/>
        <a:ext cx="1167601" cy="778400"/>
      </dsp:txXfrm>
    </dsp:sp>
    <dsp:sp modelId="{1A830E6C-D934-4E8D-8FC4-9CBF017498EE}">
      <dsp:nvSpPr>
        <dsp:cNvPr id="0" name=""/>
        <dsp:cNvSpPr/>
      </dsp:nvSpPr>
      <dsp:spPr>
        <a:xfrm>
          <a:off x="2144196" y="2698960"/>
          <a:ext cx="778400" cy="778400"/>
        </a:xfrm>
        <a:prstGeom prst="ellipse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15D5F-1A06-44E6-A2DD-A9160C68FE24}">
      <dsp:nvSpPr>
        <dsp:cNvPr id="0" name=""/>
        <dsp:cNvSpPr/>
      </dsp:nvSpPr>
      <dsp:spPr>
        <a:xfrm>
          <a:off x="2922597" y="2697014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Categorical</a:t>
          </a:r>
        </a:p>
      </dsp:txBody>
      <dsp:txXfrm>
        <a:off x="2922597" y="2697014"/>
        <a:ext cx="1167601" cy="778400"/>
      </dsp:txXfrm>
    </dsp:sp>
    <dsp:sp modelId="{465BE79E-AF01-435E-98F1-736F3DA057DF}">
      <dsp:nvSpPr>
        <dsp:cNvPr id="0" name=""/>
        <dsp:cNvSpPr/>
      </dsp:nvSpPr>
      <dsp:spPr>
        <a:xfrm>
          <a:off x="3594" y="3722557"/>
          <a:ext cx="778400" cy="778400"/>
        </a:xfrm>
        <a:prstGeom prst="ellipse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C8021-02C9-4135-A77D-D93634303ECA}">
      <dsp:nvSpPr>
        <dsp:cNvPr id="0" name=""/>
        <dsp:cNvSpPr/>
      </dsp:nvSpPr>
      <dsp:spPr>
        <a:xfrm>
          <a:off x="781995" y="3720611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Binary</a:t>
          </a:r>
          <a:br>
            <a:rPr lang="en-US" sz="1500" kern="1200" dirty="0"/>
          </a:br>
          <a:r>
            <a:rPr lang="en-US" sz="1200" kern="1200" dirty="0"/>
            <a:t>(two categories</a:t>
          </a:r>
          <a:r>
            <a:rPr lang="en-US" sz="1500" kern="1200" dirty="0"/>
            <a:t>)</a:t>
          </a:r>
        </a:p>
      </dsp:txBody>
      <dsp:txXfrm>
        <a:off x="781995" y="3720611"/>
        <a:ext cx="1167601" cy="778400"/>
      </dsp:txXfrm>
    </dsp:sp>
    <dsp:sp modelId="{C9E94FC5-0808-4CE5-962F-B92952781B24}">
      <dsp:nvSpPr>
        <dsp:cNvPr id="0" name=""/>
        <dsp:cNvSpPr/>
      </dsp:nvSpPr>
      <dsp:spPr>
        <a:xfrm>
          <a:off x="2144196" y="3722557"/>
          <a:ext cx="778400" cy="778400"/>
        </a:xfrm>
        <a:prstGeom prst="ellipse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12900-630A-408A-9483-7DC26C2F0C15}">
      <dsp:nvSpPr>
        <dsp:cNvPr id="0" name=""/>
        <dsp:cNvSpPr/>
      </dsp:nvSpPr>
      <dsp:spPr>
        <a:xfrm>
          <a:off x="2922597" y="3720611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Nominal</a:t>
          </a:r>
          <a:br>
            <a:rPr lang="en-US" sz="1500" kern="1200" dirty="0"/>
          </a:br>
          <a:r>
            <a:rPr lang="en-US" sz="1200" kern="1200" dirty="0"/>
            <a:t>(more categories)</a:t>
          </a:r>
        </a:p>
      </dsp:txBody>
      <dsp:txXfrm>
        <a:off x="2922597" y="3720611"/>
        <a:ext cx="1167601" cy="778400"/>
      </dsp:txXfrm>
    </dsp:sp>
    <dsp:sp modelId="{219CAACD-495F-4236-886F-774A6368AB80}">
      <dsp:nvSpPr>
        <dsp:cNvPr id="0" name=""/>
        <dsp:cNvSpPr/>
      </dsp:nvSpPr>
      <dsp:spPr>
        <a:xfrm>
          <a:off x="4284798" y="3722557"/>
          <a:ext cx="778400" cy="778400"/>
        </a:xfrm>
        <a:prstGeom prst="ellipse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E28D4-5925-43C4-A6F8-7D0EDBEC67CD}">
      <dsp:nvSpPr>
        <dsp:cNvPr id="0" name=""/>
        <dsp:cNvSpPr/>
      </dsp:nvSpPr>
      <dsp:spPr>
        <a:xfrm>
          <a:off x="5063199" y="3720611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Ordinal</a:t>
          </a:r>
          <a:br>
            <a:rPr lang="en-US" sz="1500" kern="1200" dirty="0"/>
          </a:br>
          <a:r>
            <a:rPr lang="en-US" sz="1200" kern="1200" dirty="0"/>
            <a:t>(order matters)</a:t>
          </a:r>
        </a:p>
      </dsp:txBody>
      <dsp:txXfrm>
        <a:off x="5063199" y="3720611"/>
        <a:ext cx="1167601" cy="778400"/>
      </dsp:txXfrm>
    </dsp:sp>
    <dsp:sp modelId="{C1A8DB2D-8C6B-4D2F-BD5D-A36656542354}">
      <dsp:nvSpPr>
        <dsp:cNvPr id="0" name=""/>
        <dsp:cNvSpPr/>
      </dsp:nvSpPr>
      <dsp:spPr>
        <a:xfrm>
          <a:off x="7495702" y="2698960"/>
          <a:ext cx="778400" cy="778400"/>
        </a:xfrm>
        <a:prstGeom prst="ellipse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1EE80-20F5-46B2-A7CB-7E1BBC38A38B}">
      <dsp:nvSpPr>
        <dsp:cNvPr id="0" name=""/>
        <dsp:cNvSpPr/>
      </dsp:nvSpPr>
      <dsp:spPr>
        <a:xfrm>
          <a:off x="8274103" y="2697014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Quantitative</a:t>
          </a:r>
        </a:p>
      </dsp:txBody>
      <dsp:txXfrm>
        <a:off x="8274103" y="2697014"/>
        <a:ext cx="1167601" cy="778400"/>
      </dsp:txXfrm>
    </dsp:sp>
    <dsp:sp modelId="{F194F863-614D-45E4-82A1-CC43A20BBAF3}">
      <dsp:nvSpPr>
        <dsp:cNvPr id="0" name=""/>
        <dsp:cNvSpPr/>
      </dsp:nvSpPr>
      <dsp:spPr>
        <a:xfrm>
          <a:off x="6425401" y="3722557"/>
          <a:ext cx="778400" cy="778400"/>
        </a:xfrm>
        <a:prstGeom prst="ellipse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94B3E-46F4-4CA3-9A99-465EB9077DCB}">
      <dsp:nvSpPr>
        <dsp:cNvPr id="0" name=""/>
        <dsp:cNvSpPr/>
      </dsp:nvSpPr>
      <dsp:spPr>
        <a:xfrm>
          <a:off x="7203802" y="3720611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Discrete</a:t>
          </a:r>
        </a:p>
      </dsp:txBody>
      <dsp:txXfrm>
        <a:off x="7203802" y="3720611"/>
        <a:ext cx="1167601" cy="778400"/>
      </dsp:txXfrm>
    </dsp:sp>
    <dsp:sp modelId="{DD5DDD71-08A2-49AF-82AE-E8BF50596A45}">
      <dsp:nvSpPr>
        <dsp:cNvPr id="0" name=""/>
        <dsp:cNvSpPr/>
      </dsp:nvSpPr>
      <dsp:spPr>
        <a:xfrm>
          <a:off x="8566003" y="3722557"/>
          <a:ext cx="778400" cy="778400"/>
        </a:xfrm>
        <a:prstGeom prst="ellipse">
          <a:avLst/>
        </a:prstGeom>
        <a:solidFill>
          <a:srgbClr val="CF333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CEC60-EF58-4596-B20B-1B1D6FEF9A97}">
      <dsp:nvSpPr>
        <dsp:cNvPr id="0" name=""/>
        <dsp:cNvSpPr/>
      </dsp:nvSpPr>
      <dsp:spPr>
        <a:xfrm>
          <a:off x="9344404" y="3720611"/>
          <a:ext cx="1167601" cy="77840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Continuous</a:t>
          </a:r>
        </a:p>
      </dsp:txBody>
      <dsp:txXfrm>
        <a:off x="9344404" y="3720611"/>
        <a:ext cx="1167601" cy="77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1928-1C1F-413C-9C36-7590EE2D40F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7F6F-6E4E-471B-A269-57F87FF4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1928-1C1F-413C-9C36-7590EE2D40F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7F6F-6E4E-471B-A269-57F87FF4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1928-1C1F-413C-9C36-7590EE2D40F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7F6F-6E4E-471B-A269-57F87FF4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1928-1C1F-413C-9C36-7590EE2D40F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7F6F-6E4E-471B-A269-57F87FF4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9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1928-1C1F-413C-9C36-7590EE2D40F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7F6F-6E4E-471B-A269-57F87FF4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1928-1C1F-413C-9C36-7590EE2D40F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7F6F-6E4E-471B-A269-57F87FF4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5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1928-1C1F-413C-9C36-7590EE2D40F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7F6F-6E4E-471B-A269-57F87FF4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1928-1C1F-413C-9C36-7590EE2D40F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7F6F-6E4E-471B-A269-57F87FF4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3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1928-1C1F-413C-9C36-7590EE2D40F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7F6F-6E4E-471B-A269-57F87FF4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6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1928-1C1F-413C-9C36-7590EE2D40F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7F6F-6E4E-471B-A269-57F87FF4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5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1928-1C1F-413C-9C36-7590EE2D40F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7F6F-6E4E-471B-A269-57F87FF4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1928-1C1F-413C-9C36-7590EE2D40F2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7F6F-6E4E-471B-A269-57F87FF4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1F775A-A905-4852-A285-4B37865136D6}"/>
              </a:ext>
            </a:extLst>
          </p:cNvPr>
          <p:cNvGrpSpPr/>
          <p:nvPr/>
        </p:nvGrpSpPr>
        <p:grpSpPr>
          <a:xfrm>
            <a:off x="2032000" y="1583689"/>
            <a:ext cx="8128000" cy="3690620"/>
            <a:chOff x="2032000" y="1583689"/>
            <a:chExt cx="8128000" cy="369062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C85AAA1-8B7E-48D2-85F6-CE3C9FA845F8}"/>
                </a:ext>
              </a:extLst>
            </p:cNvPr>
            <p:cNvSpPr/>
            <p:nvPr/>
          </p:nvSpPr>
          <p:spPr>
            <a:xfrm>
              <a:off x="8082279" y="3938269"/>
              <a:ext cx="91440" cy="32003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2003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BB9353-4020-4E87-ACE4-7C7C7BBC41BE}"/>
                </a:ext>
              </a:extLst>
            </p:cNvPr>
            <p:cNvSpPr/>
            <p:nvPr/>
          </p:nvSpPr>
          <p:spPr>
            <a:xfrm>
              <a:off x="6032499" y="2602229"/>
              <a:ext cx="2095500" cy="3200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1290"/>
                  </a:lnTo>
                  <a:lnTo>
                    <a:pt x="2095500" y="161290"/>
                  </a:lnTo>
                  <a:lnTo>
                    <a:pt x="2095500" y="32004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12E1FC8-27E3-458D-90A1-AE5F93EAD57C}"/>
                </a:ext>
              </a:extLst>
            </p:cNvPr>
            <p:cNvSpPr/>
            <p:nvPr/>
          </p:nvSpPr>
          <p:spPr>
            <a:xfrm>
              <a:off x="3936999" y="3938269"/>
              <a:ext cx="1397000" cy="32003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1289"/>
                  </a:lnTo>
                  <a:lnTo>
                    <a:pt x="1397000" y="161289"/>
                  </a:lnTo>
                  <a:lnTo>
                    <a:pt x="1397000" y="32003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054050-9025-41CF-9056-D794FFFB41C2}"/>
                </a:ext>
              </a:extLst>
            </p:cNvPr>
            <p:cNvSpPr/>
            <p:nvPr/>
          </p:nvSpPr>
          <p:spPr>
            <a:xfrm>
              <a:off x="2539999" y="3938269"/>
              <a:ext cx="1397000" cy="32003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7000" y="0"/>
                  </a:moveTo>
                  <a:lnTo>
                    <a:pt x="1397000" y="161289"/>
                  </a:lnTo>
                  <a:lnTo>
                    <a:pt x="0" y="161289"/>
                  </a:lnTo>
                  <a:lnTo>
                    <a:pt x="0" y="320039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2D25D0-C789-47E0-AAA6-8610EEE01499}"/>
                </a:ext>
              </a:extLst>
            </p:cNvPr>
            <p:cNvSpPr/>
            <p:nvPr/>
          </p:nvSpPr>
          <p:spPr>
            <a:xfrm>
              <a:off x="3936999" y="2602229"/>
              <a:ext cx="2095500" cy="3200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95500" y="0"/>
                  </a:moveTo>
                  <a:lnTo>
                    <a:pt x="2095500" y="161290"/>
                  </a:lnTo>
                  <a:lnTo>
                    <a:pt x="0" y="161290"/>
                  </a:lnTo>
                  <a:lnTo>
                    <a:pt x="0" y="32004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D5A7B0-4A18-40EB-8652-2CEE9DE466F9}"/>
                </a:ext>
              </a:extLst>
            </p:cNvPr>
            <p:cNvSpPr/>
            <p:nvPr/>
          </p:nvSpPr>
          <p:spPr>
            <a:xfrm>
              <a:off x="5524499" y="1586229"/>
              <a:ext cx="1016000" cy="10160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38DB126-B90E-46E1-907A-5A52F7DD22B9}"/>
                </a:ext>
              </a:extLst>
            </p:cNvPr>
            <p:cNvSpPr/>
            <p:nvPr/>
          </p:nvSpPr>
          <p:spPr>
            <a:xfrm>
              <a:off x="6540499" y="1583689"/>
              <a:ext cx="1524000" cy="1016000"/>
            </a:xfrm>
            <a:custGeom>
              <a:avLst/>
              <a:gdLst>
                <a:gd name="connsiteX0" fmla="*/ 0 w 1524000"/>
                <a:gd name="connsiteY0" fmla="*/ 0 h 1016000"/>
                <a:gd name="connsiteX1" fmla="*/ 1524000 w 1524000"/>
                <a:gd name="connsiteY1" fmla="*/ 0 h 1016000"/>
                <a:gd name="connsiteX2" fmla="*/ 1524000 w 1524000"/>
                <a:gd name="connsiteY2" fmla="*/ 1016000 h 1016000"/>
                <a:gd name="connsiteX3" fmla="*/ 0 w 1524000"/>
                <a:gd name="connsiteY3" fmla="*/ 1016000 h 1016000"/>
                <a:gd name="connsiteX4" fmla="*/ 0 w 152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16000">
                  <a:moveTo>
                    <a:pt x="0" y="0"/>
                  </a:moveTo>
                  <a:lnTo>
                    <a:pt x="1524000" y="0"/>
                  </a:lnTo>
                  <a:lnTo>
                    <a:pt x="152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100" kern="12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A29E91-A618-43BF-A127-C960EFBCF716}"/>
                </a:ext>
              </a:extLst>
            </p:cNvPr>
            <p:cNvSpPr/>
            <p:nvPr/>
          </p:nvSpPr>
          <p:spPr>
            <a:xfrm>
              <a:off x="3428999" y="2922269"/>
              <a:ext cx="1016000" cy="10160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err="1"/>
                <a:t>fdasfas</a:t>
              </a:r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233813-DE8D-4F9E-A163-73ECFD25C3C5}"/>
                </a:ext>
              </a:extLst>
            </p:cNvPr>
            <p:cNvSpPr/>
            <p:nvPr/>
          </p:nvSpPr>
          <p:spPr>
            <a:xfrm>
              <a:off x="4444999" y="2919729"/>
              <a:ext cx="1524000" cy="1016000"/>
            </a:xfrm>
            <a:custGeom>
              <a:avLst/>
              <a:gdLst>
                <a:gd name="connsiteX0" fmla="*/ 0 w 1524000"/>
                <a:gd name="connsiteY0" fmla="*/ 0 h 1016000"/>
                <a:gd name="connsiteX1" fmla="*/ 1524000 w 1524000"/>
                <a:gd name="connsiteY1" fmla="*/ 0 h 1016000"/>
                <a:gd name="connsiteX2" fmla="*/ 1524000 w 1524000"/>
                <a:gd name="connsiteY2" fmla="*/ 1016000 h 1016000"/>
                <a:gd name="connsiteX3" fmla="*/ 0 w 1524000"/>
                <a:gd name="connsiteY3" fmla="*/ 1016000 h 1016000"/>
                <a:gd name="connsiteX4" fmla="*/ 0 w 152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16000">
                  <a:moveTo>
                    <a:pt x="0" y="0"/>
                  </a:moveTo>
                  <a:lnTo>
                    <a:pt x="1524000" y="0"/>
                  </a:lnTo>
                  <a:lnTo>
                    <a:pt x="152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100" kern="12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C6D020-6B52-456C-B5DC-402CD961FB6E}"/>
                </a:ext>
              </a:extLst>
            </p:cNvPr>
            <p:cNvSpPr/>
            <p:nvPr/>
          </p:nvSpPr>
          <p:spPr>
            <a:xfrm>
              <a:off x="2032000" y="4258309"/>
              <a:ext cx="1016000" cy="10160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FE40A2-1118-42EA-9E96-E3AD3E68D1B1}"/>
                </a:ext>
              </a:extLst>
            </p:cNvPr>
            <p:cNvSpPr/>
            <p:nvPr/>
          </p:nvSpPr>
          <p:spPr>
            <a:xfrm>
              <a:off x="3047999" y="4255769"/>
              <a:ext cx="1524000" cy="1016000"/>
            </a:xfrm>
            <a:custGeom>
              <a:avLst/>
              <a:gdLst>
                <a:gd name="connsiteX0" fmla="*/ 0 w 1524000"/>
                <a:gd name="connsiteY0" fmla="*/ 0 h 1016000"/>
                <a:gd name="connsiteX1" fmla="*/ 1524000 w 1524000"/>
                <a:gd name="connsiteY1" fmla="*/ 0 h 1016000"/>
                <a:gd name="connsiteX2" fmla="*/ 1524000 w 1524000"/>
                <a:gd name="connsiteY2" fmla="*/ 1016000 h 1016000"/>
                <a:gd name="connsiteX3" fmla="*/ 0 w 1524000"/>
                <a:gd name="connsiteY3" fmla="*/ 1016000 h 1016000"/>
                <a:gd name="connsiteX4" fmla="*/ 0 w 152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16000">
                  <a:moveTo>
                    <a:pt x="0" y="0"/>
                  </a:moveTo>
                  <a:lnTo>
                    <a:pt x="1524000" y="0"/>
                  </a:lnTo>
                  <a:lnTo>
                    <a:pt x="152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100" kern="12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F9E842-F680-44AB-A224-4E17257AA871}"/>
                </a:ext>
              </a:extLst>
            </p:cNvPr>
            <p:cNvSpPr/>
            <p:nvPr/>
          </p:nvSpPr>
          <p:spPr>
            <a:xfrm>
              <a:off x="4825999" y="4258309"/>
              <a:ext cx="1016000" cy="10160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3341871-E7E1-4C05-9C45-3463EEDB3628}"/>
                </a:ext>
              </a:extLst>
            </p:cNvPr>
            <p:cNvSpPr/>
            <p:nvPr/>
          </p:nvSpPr>
          <p:spPr>
            <a:xfrm>
              <a:off x="5841999" y="4255769"/>
              <a:ext cx="1524000" cy="1016000"/>
            </a:xfrm>
            <a:custGeom>
              <a:avLst/>
              <a:gdLst>
                <a:gd name="connsiteX0" fmla="*/ 0 w 1524000"/>
                <a:gd name="connsiteY0" fmla="*/ 0 h 1016000"/>
                <a:gd name="connsiteX1" fmla="*/ 1524000 w 1524000"/>
                <a:gd name="connsiteY1" fmla="*/ 0 h 1016000"/>
                <a:gd name="connsiteX2" fmla="*/ 1524000 w 1524000"/>
                <a:gd name="connsiteY2" fmla="*/ 1016000 h 1016000"/>
                <a:gd name="connsiteX3" fmla="*/ 0 w 1524000"/>
                <a:gd name="connsiteY3" fmla="*/ 1016000 h 1016000"/>
                <a:gd name="connsiteX4" fmla="*/ 0 w 152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16000">
                  <a:moveTo>
                    <a:pt x="0" y="0"/>
                  </a:moveTo>
                  <a:lnTo>
                    <a:pt x="1524000" y="0"/>
                  </a:lnTo>
                  <a:lnTo>
                    <a:pt x="152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100" kern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A399833-819E-460F-BFF7-F8AB9B4C38E6}"/>
                </a:ext>
              </a:extLst>
            </p:cNvPr>
            <p:cNvSpPr/>
            <p:nvPr/>
          </p:nvSpPr>
          <p:spPr>
            <a:xfrm>
              <a:off x="7619999" y="2922269"/>
              <a:ext cx="1016000" cy="10160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08D8BF-FDF8-4A9D-8C75-95C30E21FFF5}"/>
                </a:ext>
              </a:extLst>
            </p:cNvPr>
            <p:cNvSpPr/>
            <p:nvPr/>
          </p:nvSpPr>
          <p:spPr>
            <a:xfrm>
              <a:off x="8636000" y="2919729"/>
              <a:ext cx="1524000" cy="1016000"/>
            </a:xfrm>
            <a:custGeom>
              <a:avLst/>
              <a:gdLst>
                <a:gd name="connsiteX0" fmla="*/ 0 w 1524000"/>
                <a:gd name="connsiteY0" fmla="*/ 0 h 1016000"/>
                <a:gd name="connsiteX1" fmla="*/ 1524000 w 1524000"/>
                <a:gd name="connsiteY1" fmla="*/ 0 h 1016000"/>
                <a:gd name="connsiteX2" fmla="*/ 1524000 w 1524000"/>
                <a:gd name="connsiteY2" fmla="*/ 1016000 h 1016000"/>
                <a:gd name="connsiteX3" fmla="*/ 0 w 1524000"/>
                <a:gd name="connsiteY3" fmla="*/ 1016000 h 1016000"/>
                <a:gd name="connsiteX4" fmla="*/ 0 w 152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16000">
                  <a:moveTo>
                    <a:pt x="0" y="0"/>
                  </a:moveTo>
                  <a:lnTo>
                    <a:pt x="1524000" y="0"/>
                  </a:lnTo>
                  <a:lnTo>
                    <a:pt x="152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100" kern="12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F6C3FE-5D70-440C-AC78-15B1501C2D60}"/>
                </a:ext>
              </a:extLst>
            </p:cNvPr>
            <p:cNvSpPr/>
            <p:nvPr/>
          </p:nvSpPr>
          <p:spPr>
            <a:xfrm>
              <a:off x="7619999" y="4258309"/>
              <a:ext cx="1016000" cy="10160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2300FF-AC8A-4E54-A993-D64A95D70CED}"/>
                </a:ext>
              </a:extLst>
            </p:cNvPr>
            <p:cNvSpPr/>
            <p:nvPr/>
          </p:nvSpPr>
          <p:spPr>
            <a:xfrm>
              <a:off x="8636000" y="4255769"/>
              <a:ext cx="1524000" cy="1016000"/>
            </a:xfrm>
            <a:custGeom>
              <a:avLst/>
              <a:gdLst>
                <a:gd name="connsiteX0" fmla="*/ 0 w 1524000"/>
                <a:gd name="connsiteY0" fmla="*/ 0 h 1016000"/>
                <a:gd name="connsiteX1" fmla="*/ 1524000 w 1524000"/>
                <a:gd name="connsiteY1" fmla="*/ 0 h 1016000"/>
                <a:gd name="connsiteX2" fmla="*/ 1524000 w 1524000"/>
                <a:gd name="connsiteY2" fmla="*/ 1016000 h 1016000"/>
                <a:gd name="connsiteX3" fmla="*/ 0 w 1524000"/>
                <a:gd name="connsiteY3" fmla="*/ 1016000 h 1016000"/>
                <a:gd name="connsiteX4" fmla="*/ 0 w 152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016000">
                  <a:moveTo>
                    <a:pt x="0" y="0"/>
                  </a:moveTo>
                  <a:lnTo>
                    <a:pt x="1524000" y="0"/>
                  </a:lnTo>
                  <a:lnTo>
                    <a:pt x="152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10216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238852"/>
              </p:ext>
            </p:extLst>
          </p:nvPr>
        </p:nvGraphicFramePr>
        <p:xfrm>
          <a:off x="838200" y="191590"/>
          <a:ext cx="10515600" cy="617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46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 Mount</cp:lastModifiedBy>
  <cp:revision>3</cp:revision>
  <dcterms:created xsi:type="dcterms:W3CDTF">2019-01-11T23:40:18Z</dcterms:created>
  <dcterms:modified xsi:type="dcterms:W3CDTF">2019-12-21T20:37:20Z</dcterms:modified>
</cp:coreProperties>
</file>