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35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B1C7-54B2-6AD2-D257-914F2F1F1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BE063-7C1C-EC4B-5B78-7CC6A9319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DAA4C-C85B-7FC1-AB6B-1ACD1AB0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0770-7F54-4319-9A77-82011EF63D15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6E202-8FCA-DF83-8E3B-C047469B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432F4-6ACD-4468-964D-21ADC294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7847-5FA5-412A-8E54-525553C9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399-2628-ED78-F0F3-5BC19AC3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39BA4-808D-27E0-46CA-3157CE6AD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25D8-2879-E705-413B-2A9C6ED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0770-7F54-4319-9A77-82011EF63D15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55CA-C100-61A3-F2F9-B20EE79E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710B-8D0E-E94F-558D-09BCD3EF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7847-5FA5-412A-8E54-525553C9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3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579F3-7685-1EE8-DA13-F56D8027C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DA696-7C06-585D-00F6-7A14126C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AD6ED-EB63-29D2-67DD-6C1A8CAF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0770-7F54-4319-9A77-82011EF63D15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8BA5-8EDA-62BF-EEE0-8BE22902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29F0-4CCD-B01C-E0FD-A9531DBF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7847-5FA5-412A-8E54-525553C9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46A4-407D-8946-EBCA-CC04B004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ABC4-2591-5796-6334-7F03D8BB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BC5D6-EF64-B566-D41A-412BC637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0770-7F54-4319-9A77-82011EF63D15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74959-8CC8-768B-8218-8977FA04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1DE4-0921-5B69-1C53-FFD5AFBD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7847-5FA5-412A-8E54-525553C9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6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A64E-94DC-59B9-7150-5F985ABC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0DE03-9080-90D1-D022-18042094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9E702-A9BB-C96F-18F2-8D3E5779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0770-7F54-4319-9A77-82011EF63D15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2649D-4EB1-BE72-5873-3C2FC923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8ABF1-49E1-3867-ED3D-7B66A540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7847-5FA5-412A-8E54-525553C9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110D-963F-BE27-3F39-7743DF29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E120-8B11-0A7C-CC03-FEAE296C4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896A8-6EF4-74EA-8FD6-7A39FF01A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50BA7-C947-95AE-77D2-350A534D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0770-7F54-4319-9A77-82011EF63D15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8230B-879E-7380-41E8-EDF15080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3BB04-C7BF-E7E7-71EF-1A300A75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7847-5FA5-412A-8E54-525553C9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7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EBEC-4D46-22F8-0A02-2E043C80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3D3F5-5B19-5F57-C688-412798A1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F631C-7573-ED6B-FA75-E4C49434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4B9A3-6A5E-6D13-9C7D-79F64E11B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D79F6-7EB6-AE4D-6B3E-8DC8A160D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B3A93-0663-D463-FA51-722C6F96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0770-7F54-4319-9A77-82011EF63D15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DF56F-5F84-BBB8-B137-F2C3DC00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8C2C9-0CE3-90BE-6536-5E299B38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7847-5FA5-412A-8E54-525553C9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8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5765-8BC4-15BE-401C-1BDEADC4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7BFA9-72E5-D640-B870-5F1624D8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0770-7F54-4319-9A77-82011EF63D15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E233F-4BEA-4012-B4A6-8953F4C3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BEF51-A31A-88FF-2552-40BE86A5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7847-5FA5-412A-8E54-525553C9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5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15786-6FBF-92F6-A74C-8953AE0B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0770-7F54-4319-9A77-82011EF63D15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3E551-735F-D5DC-42A4-4AAAA1D2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57CDE-7BFE-51BB-39DF-F24D027E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7847-5FA5-412A-8E54-525553C9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4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A0EC-B22C-75F2-DA7C-3F03AFEF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BAC1-82AE-D6FA-123B-B28917727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4527F-A17D-C5F4-2917-78EC93D1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FC401-3099-5980-1DC8-83A73FE4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0770-7F54-4319-9A77-82011EF63D15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BB007-7769-525B-5C97-A50C3FA7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34A4B-81DB-E676-A693-5328EF3B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7847-5FA5-412A-8E54-525553C9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9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9321-D128-3A6D-C76B-22E03252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6D0F7-EB36-C744-ABAA-1BEE52985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0E83C-8AA5-59D0-6A54-129E4E72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555D2-BAA2-6022-07E3-6C20B429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0770-7F54-4319-9A77-82011EF63D15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11E5D-C97F-53B3-F6EA-55BF272E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327E8-95B1-50E6-1956-E8E81337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7847-5FA5-412A-8E54-525553C9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8DC9D-946E-E819-1E24-80849C42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8E3FD-4AB8-106C-D4F6-4A1EE25D7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EEC2-C021-98AF-1EFE-51E052E1E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E70770-7F54-4319-9A77-82011EF63D15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3952E-2D8C-3644-0586-B5528372E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FB3A5-E4EB-D227-825D-235231612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F7847-5FA5-412A-8E54-525553C9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D1F840D0-4171-F024-9AB3-4798DDFB5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244638"/>
            <a:ext cx="3784600" cy="3057362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F5883AC4-88AD-C932-2B54-212E8E7F676A}"/>
              </a:ext>
            </a:extLst>
          </p:cNvPr>
          <p:cNvGrpSpPr/>
          <p:nvPr/>
        </p:nvGrpSpPr>
        <p:grpSpPr>
          <a:xfrm>
            <a:off x="3365500" y="3374103"/>
            <a:ext cx="5461000" cy="2667970"/>
            <a:chOff x="3365500" y="3508294"/>
            <a:chExt cx="5461000" cy="26679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83CF5C-0C9C-30F4-D51F-24F6ABF0E633}"/>
                </a:ext>
              </a:extLst>
            </p:cNvPr>
            <p:cNvSpPr txBox="1"/>
            <p:nvPr/>
          </p:nvSpPr>
          <p:spPr>
            <a:xfrm>
              <a:off x="3365500" y="4852825"/>
              <a:ext cx="5461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Awesome"/>
                </a:rPr>
                <a:t>ParkMaster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E4654C-7E28-759C-C83B-2975BB16F6BA}"/>
                </a:ext>
              </a:extLst>
            </p:cNvPr>
            <p:cNvSpPr/>
            <p:nvPr/>
          </p:nvSpPr>
          <p:spPr>
            <a:xfrm>
              <a:off x="5422900" y="3508294"/>
              <a:ext cx="1346200" cy="134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8357E04-B5E8-9D83-ABB6-78DC5E3CDD21}"/>
                </a:ext>
              </a:extLst>
            </p:cNvPr>
            <p:cNvSpPr/>
            <p:nvPr/>
          </p:nvSpPr>
          <p:spPr>
            <a:xfrm>
              <a:off x="5524500" y="3609894"/>
              <a:ext cx="1143000" cy="1143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27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2446F7-6239-9C0B-FA5F-DA4A6B6B4106}"/>
              </a:ext>
            </a:extLst>
          </p:cNvPr>
          <p:cNvGrpSpPr/>
          <p:nvPr/>
        </p:nvGrpSpPr>
        <p:grpSpPr>
          <a:xfrm>
            <a:off x="13563600" y="291649"/>
            <a:ext cx="1384300" cy="2024514"/>
            <a:chOff x="13563600" y="303213"/>
            <a:chExt cx="1384300" cy="202451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6076F674-8534-E175-3657-CB605A92D960}"/>
                </a:ext>
              </a:extLst>
            </p:cNvPr>
            <p:cNvSpPr/>
            <p:nvPr/>
          </p:nvSpPr>
          <p:spPr>
            <a:xfrm rot="10800000">
              <a:off x="13703300" y="1375227"/>
              <a:ext cx="1104900" cy="952500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81B01C-F822-2658-42ED-794EA98B02A0}"/>
                </a:ext>
              </a:extLst>
            </p:cNvPr>
            <p:cNvSpPr/>
            <p:nvPr/>
          </p:nvSpPr>
          <p:spPr>
            <a:xfrm>
              <a:off x="13563600" y="303213"/>
              <a:ext cx="1384300" cy="13843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DD537D-4977-DB07-7D12-CA6874B9C6F0}"/>
                </a:ext>
              </a:extLst>
            </p:cNvPr>
            <p:cNvSpPr/>
            <p:nvPr/>
          </p:nvSpPr>
          <p:spPr>
            <a:xfrm>
              <a:off x="13703300" y="466041"/>
              <a:ext cx="1104900" cy="1104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dirty="0">
                  <a:solidFill>
                    <a:srgbClr val="00B0F0"/>
                  </a:solidFill>
                </a:rPr>
                <a:t>P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9512B4-B1FD-5917-3591-1154B6431F75}"/>
              </a:ext>
            </a:extLst>
          </p:cNvPr>
          <p:cNvGrpSpPr/>
          <p:nvPr/>
        </p:nvGrpSpPr>
        <p:grpSpPr>
          <a:xfrm>
            <a:off x="14116050" y="3290570"/>
            <a:ext cx="1384300" cy="2023378"/>
            <a:chOff x="13563600" y="3166844"/>
            <a:chExt cx="1384300" cy="2023378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A95A714-C604-1EBE-D1EE-52160E3C74F6}"/>
                </a:ext>
              </a:extLst>
            </p:cNvPr>
            <p:cNvSpPr/>
            <p:nvPr/>
          </p:nvSpPr>
          <p:spPr>
            <a:xfrm rot="10800000">
              <a:off x="13703300" y="4237722"/>
              <a:ext cx="1104900" cy="9525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E914235-A66A-EBC8-C3B4-27DF606FE110}"/>
                </a:ext>
              </a:extLst>
            </p:cNvPr>
            <p:cNvSpPr/>
            <p:nvPr/>
          </p:nvSpPr>
          <p:spPr>
            <a:xfrm>
              <a:off x="13563600" y="3166844"/>
              <a:ext cx="1384300" cy="138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8AC580-40B3-EF2F-3AF6-F5EA5B4FE482}"/>
                </a:ext>
              </a:extLst>
            </p:cNvPr>
            <p:cNvSpPr/>
            <p:nvPr/>
          </p:nvSpPr>
          <p:spPr>
            <a:xfrm>
              <a:off x="13703300" y="3329672"/>
              <a:ext cx="1104900" cy="1104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P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9DFF169-3747-5AD4-02D2-A96634D44E24}"/>
              </a:ext>
            </a:extLst>
          </p:cNvPr>
          <p:cNvSpPr txBox="1"/>
          <p:nvPr/>
        </p:nvSpPr>
        <p:spPr>
          <a:xfrm>
            <a:off x="3684036" y="359048"/>
            <a:ext cx="4823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wesome"/>
              </a:rPr>
              <a:t>Our Team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984D07-912F-A080-BA42-6C1CCD24A761}"/>
              </a:ext>
            </a:extLst>
          </p:cNvPr>
          <p:cNvSpPr/>
          <p:nvPr/>
        </p:nvSpPr>
        <p:spPr>
          <a:xfrm>
            <a:off x="0" y="5190222"/>
            <a:ext cx="12192000" cy="10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0D188D-5621-CD6A-BE5F-F39184233EDB}"/>
              </a:ext>
            </a:extLst>
          </p:cNvPr>
          <p:cNvSpPr/>
          <p:nvPr/>
        </p:nvSpPr>
        <p:spPr>
          <a:xfrm>
            <a:off x="0" y="4028893"/>
            <a:ext cx="12192000" cy="10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129702-42C0-FA2C-824D-45F06618A920}"/>
              </a:ext>
            </a:extLst>
          </p:cNvPr>
          <p:cNvSpPr/>
          <p:nvPr/>
        </p:nvSpPr>
        <p:spPr>
          <a:xfrm>
            <a:off x="382554" y="4609557"/>
            <a:ext cx="1104900" cy="10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DECDB7-42C5-84BE-2B1E-949F58364805}"/>
              </a:ext>
            </a:extLst>
          </p:cNvPr>
          <p:cNvSpPr/>
          <p:nvPr/>
        </p:nvSpPr>
        <p:spPr>
          <a:xfrm>
            <a:off x="2938022" y="4609557"/>
            <a:ext cx="1104900" cy="10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097E98-8978-EDB4-CFD5-26283DCD3299}"/>
              </a:ext>
            </a:extLst>
          </p:cNvPr>
          <p:cNvSpPr/>
          <p:nvPr/>
        </p:nvSpPr>
        <p:spPr>
          <a:xfrm>
            <a:off x="5493490" y="4609557"/>
            <a:ext cx="1104900" cy="10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35A039-7E34-C62F-DBB8-BABB4A910DF8}"/>
              </a:ext>
            </a:extLst>
          </p:cNvPr>
          <p:cNvSpPr/>
          <p:nvPr/>
        </p:nvSpPr>
        <p:spPr>
          <a:xfrm>
            <a:off x="8048958" y="4609557"/>
            <a:ext cx="1104900" cy="10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48814-6359-DCA0-6BD1-8936D2C55151}"/>
              </a:ext>
            </a:extLst>
          </p:cNvPr>
          <p:cNvSpPr/>
          <p:nvPr/>
        </p:nvSpPr>
        <p:spPr>
          <a:xfrm>
            <a:off x="10604426" y="4609556"/>
            <a:ext cx="1104900" cy="10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0C7393-B32C-7D45-8541-6F6351D4BFDA}"/>
              </a:ext>
            </a:extLst>
          </p:cNvPr>
          <p:cNvGrpSpPr/>
          <p:nvPr/>
        </p:nvGrpSpPr>
        <p:grpSpPr>
          <a:xfrm>
            <a:off x="1473869" y="-4784079"/>
            <a:ext cx="1384300" cy="2023378"/>
            <a:chOff x="13563600" y="3166844"/>
            <a:chExt cx="1384300" cy="2023378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9DCB9DB-2881-A1D3-5D06-989669D72BED}"/>
                </a:ext>
              </a:extLst>
            </p:cNvPr>
            <p:cNvSpPr/>
            <p:nvPr/>
          </p:nvSpPr>
          <p:spPr>
            <a:xfrm rot="10800000">
              <a:off x="13703300" y="4237722"/>
              <a:ext cx="1104900" cy="9525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3F0AFF-437C-81AC-7681-EEB65E00404C}"/>
                </a:ext>
              </a:extLst>
            </p:cNvPr>
            <p:cNvSpPr/>
            <p:nvPr/>
          </p:nvSpPr>
          <p:spPr>
            <a:xfrm>
              <a:off x="13563600" y="3166844"/>
              <a:ext cx="1384300" cy="138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458890C-270B-CD31-45EB-5CEA45AE4259}"/>
                </a:ext>
              </a:extLst>
            </p:cNvPr>
            <p:cNvSpPr/>
            <p:nvPr/>
          </p:nvSpPr>
          <p:spPr>
            <a:xfrm>
              <a:off x="13703300" y="3329672"/>
              <a:ext cx="1104900" cy="11049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F58ACF-44F9-0D17-FF77-DFBA3E432491}"/>
              </a:ext>
            </a:extLst>
          </p:cNvPr>
          <p:cNvGrpSpPr/>
          <p:nvPr/>
        </p:nvGrpSpPr>
        <p:grpSpPr>
          <a:xfrm>
            <a:off x="5403849" y="-4784079"/>
            <a:ext cx="1384300" cy="2023378"/>
            <a:chOff x="13563600" y="3166844"/>
            <a:chExt cx="1384300" cy="2023378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A365BAA-F808-4925-9094-CDE6EB859E04}"/>
                </a:ext>
              </a:extLst>
            </p:cNvPr>
            <p:cNvSpPr/>
            <p:nvPr/>
          </p:nvSpPr>
          <p:spPr>
            <a:xfrm rot="10800000">
              <a:off x="13703300" y="4237722"/>
              <a:ext cx="1104900" cy="9525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E7F7186-CDEF-6763-D7E5-DAED45DC7CF3}"/>
                </a:ext>
              </a:extLst>
            </p:cNvPr>
            <p:cNvSpPr/>
            <p:nvPr/>
          </p:nvSpPr>
          <p:spPr>
            <a:xfrm>
              <a:off x="13563600" y="3166844"/>
              <a:ext cx="1384300" cy="138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85F56C1-042B-5F85-C7AA-77EB5382E1B7}"/>
                </a:ext>
              </a:extLst>
            </p:cNvPr>
            <p:cNvSpPr/>
            <p:nvPr/>
          </p:nvSpPr>
          <p:spPr>
            <a:xfrm>
              <a:off x="13703300" y="3329672"/>
              <a:ext cx="1104900" cy="110490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AB20DC-95C2-400B-BD3F-4B8477CDB509}"/>
              </a:ext>
            </a:extLst>
          </p:cNvPr>
          <p:cNvGrpSpPr/>
          <p:nvPr/>
        </p:nvGrpSpPr>
        <p:grpSpPr>
          <a:xfrm>
            <a:off x="9194131" y="-4784079"/>
            <a:ext cx="1384300" cy="2023378"/>
            <a:chOff x="13563600" y="3166844"/>
            <a:chExt cx="1384300" cy="2023378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D26BB99-6042-FCE0-F6FA-3E6C14466F70}"/>
                </a:ext>
              </a:extLst>
            </p:cNvPr>
            <p:cNvSpPr/>
            <p:nvPr/>
          </p:nvSpPr>
          <p:spPr>
            <a:xfrm rot="10800000">
              <a:off x="13703300" y="4237722"/>
              <a:ext cx="1104900" cy="9525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E30436D-CF66-2155-81C8-81AB1E645C54}"/>
                </a:ext>
              </a:extLst>
            </p:cNvPr>
            <p:cNvSpPr/>
            <p:nvPr/>
          </p:nvSpPr>
          <p:spPr>
            <a:xfrm>
              <a:off x="13563600" y="3166844"/>
              <a:ext cx="1384300" cy="138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9D9914-F8FA-D837-B08A-1BB8FD1252BC}"/>
                </a:ext>
              </a:extLst>
            </p:cNvPr>
            <p:cNvSpPr/>
            <p:nvPr/>
          </p:nvSpPr>
          <p:spPr>
            <a:xfrm>
              <a:off x="13703300" y="3329672"/>
              <a:ext cx="1104900" cy="1104900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E27CCFE-4398-A0F6-7A9F-C554D19C1C04}"/>
              </a:ext>
            </a:extLst>
          </p:cNvPr>
          <p:cNvSpPr txBox="1"/>
          <p:nvPr/>
        </p:nvSpPr>
        <p:spPr>
          <a:xfrm>
            <a:off x="230722" y="5507390"/>
            <a:ext cx="403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Martin Belchev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123C4D-DF3F-0013-28B9-826FF73E9943}"/>
              </a:ext>
            </a:extLst>
          </p:cNvPr>
          <p:cNvSpPr txBox="1"/>
          <p:nvPr/>
        </p:nvSpPr>
        <p:spPr>
          <a:xfrm>
            <a:off x="3923930" y="5511567"/>
            <a:ext cx="403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Alexander Georgiev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C80704-F5F7-775C-6CB7-5551AA1905A3}"/>
              </a:ext>
            </a:extLst>
          </p:cNvPr>
          <p:cNvSpPr txBox="1"/>
          <p:nvPr/>
        </p:nvSpPr>
        <p:spPr>
          <a:xfrm>
            <a:off x="7677594" y="5515744"/>
            <a:ext cx="403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Veselin Boyanov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5EEE0B-62C2-5E2D-F94B-8C27DC270C59}"/>
              </a:ext>
            </a:extLst>
          </p:cNvPr>
          <p:cNvGrpSpPr/>
          <p:nvPr/>
        </p:nvGrpSpPr>
        <p:grpSpPr>
          <a:xfrm>
            <a:off x="3490472" y="-3529511"/>
            <a:ext cx="5461000" cy="2667970"/>
            <a:chOff x="3365500" y="3508294"/>
            <a:chExt cx="5461000" cy="266797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6729CB3-19D0-98EE-77D2-FBF7E9BFFBC8}"/>
                </a:ext>
              </a:extLst>
            </p:cNvPr>
            <p:cNvSpPr txBox="1"/>
            <p:nvPr/>
          </p:nvSpPr>
          <p:spPr>
            <a:xfrm>
              <a:off x="3365500" y="4852825"/>
              <a:ext cx="5461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Awesome"/>
                </a:rPr>
                <a:t>ParkMaster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34A88CA-E73E-B19C-C10B-3B2B5F1A3F61}"/>
                </a:ext>
              </a:extLst>
            </p:cNvPr>
            <p:cNvSpPr/>
            <p:nvPr/>
          </p:nvSpPr>
          <p:spPr>
            <a:xfrm>
              <a:off x="5422900" y="3508294"/>
              <a:ext cx="1346200" cy="134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AFA696-1824-AC1F-1986-CC6DB4888398}"/>
                </a:ext>
              </a:extLst>
            </p:cNvPr>
            <p:cNvSpPr/>
            <p:nvPr/>
          </p:nvSpPr>
          <p:spPr>
            <a:xfrm>
              <a:off x="5524500" y="3609894"/>
              <a:ext cx="1143000" cy="1143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dirty="0"/>
                <a:t>P</a:t>
              </a:r>
            </a:p>
          </p:txBody>
        </p:sp>
      </p:grpSp>
      <p:pic>
        <p:nvPicPr>
          <p:cNvPr id="49" name="Picture 48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E7B90AA0-6054-65EF-49A4-6DA952095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72" y="-7739709"/>
            <a:ext cx="3784600" cy="30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11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-0.99398 L -0.00104 1.05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0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98171 L 0 1.052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10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-0.95949 L -0.00039 1.0527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0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ell phone with a black background&#10;&#10;AI-generated content may be incorrect.">
            <a:extLst>
              <a:ext uri="{FF2B5EF4-FFF2-40B4-BE49-F238E27FC236}">
                <a16:creationId xmlns:a16="http://schemas.microsoft.com/office/drawing/2014/main" id="{B756C0D9-4C81-5C6E-A357-7861F4658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19" y="7365082"/>
            <a:ext cx="7531161" cy="4351338"/>
          </a:xfr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49FA919-965D-3613-A713-24B3E060E5BD}"/>
              </a:ext>
            </a:extLst>
          </p:cNvPr>
          <p:cNvGrpSpPr/>
          <p:nvPr/>
        </p:nvGrpSpPr>
        <p:grpSpPr>
          <a:xfrm>
            <a:off x="5124449" y="7683501"/>
            <a:ext cx="1943100" cy="3562349"/>
            <a:chOff x="5126863" y="1619251"/>
            <a:chExt cx="1943100" cy="35623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C0C9F9-5B18-23C4-CA61-8DEC2C603C76}"/>
                </a:ext>
              </a:extLst>
            </p:cNvPr>
            <p:cNvSpPr>
              <a:spLocks/>
            </p:cNvSpPr>
            <p:nvPr/>
          </p:nvSpPr>
          <p:spPr>
            <a:xfrm>
              <a:off x="5126863" y="1619251"/>
              <a:ext cx="1943100" cy="35052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map of a city">
              <a:extLst>
                <a:ext uri="{FF2B5EF4-FFF2-40B4-BE49-F238E27FC236}">
                  <a16:creationId xmlns:a16="http://schemas.microsoft.com/office/drawing/2014/main" id="{CA6ADEAB-4141-C9F6-AC10-9C066DC36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863" y="1619251"/>
              <a:ext cx="1943100" cy="3562349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392BD6-7026-0983-ECEA-D790463AB473}"/>
                </a:ext>
              </a:extLst>
            </p:cNvPr>
            <p:cNvGrpSpPr/>
            <p:nvPr/>
          </p:nvGrpSpPr>
          <p:grpSpPr>
            <a:xfrm>
              <a:off x="6222748" y="2006057"/>
              <a:ext cx="431438" cy="721904"/>
              <a:chOff x="13563600" y="303213"/>
              <a:chExt cx="1384300" cy="2024514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487FF86-95CA-AF3D-E301-FE73D3D31014}"/>
                  </a:ext>
                </a:extLst>
              </p:cNvPr>
              <p:cNvSpPr/>
              <p:nvPr/>
            </p:nvSpPr>
            <p:spPr>
              <a:xfrm rot="10800000">
                <a:off x="13703300" y="1375227"/>
                <a:ext cx="1104900" cy="95250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0C12068-0FAA-A3EB-147A-1A7A7847505D}"/>
                  </a:ext>
                </a:extLst>
              </p:cNvPr>
              <p:cNvSpPr/>
              <p:nvPr/>
            </p:nvSpPr>
            <p:spPr>
              <a:xfrm>
                <a:off x="13563600" y="303213"/>
                <a:ext cx="1384300" cy="13843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27121E5-3A59-25C3-8AF1-D1A26A32A946}"/>
                  </a:ext>
                </a:extLst>
              </p:cNvPr>
              <p:cNvSpPr/>
              <p:nvPr/>
            </p:nvSpPr>
            <p:spPr>
              <a:xfrm>
                <a:off x="13703300" y="466041"/>
                <a:ext cx="1104900" cy="11049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00B0F0"/>
                    </a:solidFill>
                  </a:rPr>
                  <a:t>P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014EFB-9FB0-554B-458B-9170CBFFD57A}"/>
                </a:ext>
              </a:extLst>
            </p:cNvPr>
            <p:cNvGrpSpPr/>
            <p:nvPr/>
          </p:nvGrpSpPr>
          <p:grpSpPr>
            <a:xfrm>
              <a:off x="6225043" y="3204301"/>
              <a:ext cx="431438" cy="721904"/>
              <a:chOff x="13563600" y="303213"/>
              <a:chExt cx="1384300" cy="2024514"/>
            </a:xfrm>
          </p:grpSpPr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42143D1-3E70-DEC1-7E5D-5AA2B936AA59}"/>
                  </a:ext>
                </a:extLst>
              </p:cNvPr>
              <p:cNvSpPr/>
              <p:nvPr/>
            </p:nvSpPr>
            <p:spPr>
              <a:xfrm rot="10800000">
                <a:off x="13703300" y="1375227"/>
                <a:ext cx="1104900" cy="95250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86BB8D7-E715-A4F3-979F-E49B464CFF3D}"/>
                  </a:ext>
                </a:extLst>
              </p:cNvPr>
              <p:cNvSpPr/>
              <p:nvPr/>
            </p:nvSpPr>
            <p:spPr>
              <a:xfrm>
                <a:off x="13563600" y="303213"/>
                <a:ext cx="1384300" cy="13843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E938E1-779C-2709-0055-95275124EE8D}"/>
                  </a:ext>
                </a:extLst>
              </p:cNvPr>
              <p:cNvSpPr/>
              <p:nvPr/>
            </p:nvSpPr>
            <p:spPr>
              <a:xfrm>
                <a:off x="13703300" y="466041"/>
                <a:ext cx="1104900" cy="11049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00B0F0"/>
                    </a:solidFill>
                  </a:rPr>
                  <a:t>P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0E4ED1-5276-5225-8948-CDA6EB57888E}"/>
                </a:ext>
              </a:extLst>
            </p:cNvPr>
            <p:cNvGrpSpPr/>
            <p:nvPr/>
          </p:nvGrpSpPr>
          <p:grpSpPr>
            <a:xfrm>
              <a:off x="5270912" y="3811997"/>
              <a:ext cx="431438" cy="721904"/>
              <a:chOff x="13563600" y="303213"/>
              <a:chExt cx="1384300" cy="20245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BA378C48-267E-26C6-56DE-F11BFBF40B78}"/>
                  </a:ext>
                </a:extLst>
              </p:cNvPr>
              <p:cNvSpPr/>
              <p:nvPr/>
            </p:nvSpPr>
            <p:spPr>
              <a:xfrm rot="10800000">
                <a:off x="13703300" y="1375227"/>
                <a:ext cx="1104900" cy="95250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9A678AE-FD75-B8A9-2EC6-AA2F2D5A9206}"/>
                  </a:ext>
                </a:extLst>
              </p:cNvPr>
              <p:cNvSpPr/>
              <p:nvPr/>
            </p:nvSpPr>
            <p:spPr>
              <a:xfrm>
                <a:off x="13563600" y="303213"/>
                <a:ext cx="1384300" cy="13843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EB97CE-2FBE-C7AF-F31A-999C50C98799}"/>
                  </a:ext>
                </a:extLst>
              </p:cNvPr>
              <p:cNvSpPr/>
              <p:nvPr/>
            </p:nvSpPr>
            <p:spPr>
              <a:xfrm>
                <a:off x="13703300" y="466041"/>
                <a:ext cx="1104900" cy="11049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00B0F0"/>
                    </a:solidFill>
                  </a:rPr>
                  <a:t>P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EE6C89D-F748-0F6A-6DAE-4D49F9F8F4A4}"/>
              </a:ext>
            </a:extLst>
          </p:cNvPr>
          <p:cNvSpPr txBox="1"/>
          <p:nvPr/>
        </p:nvSpPr>
        <p:spPr>
          <a:xfrm>
            <a:off x="3190874" y="-1509170"/>
            <a:ext cx="581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wesome"/>
              </a:rPr>
              <a:t>Our Idea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9C326-221C-01F1-1161-C586D53E438E}"/>
              </a:ext>
            </a:extLst>
          </p:cNvPr>
          <p:cNvSpPr txBox="1"/>
          <p:nvPr/>
        </p:nvSpPr>
        <p:spPr>
          <a:xfrm>
            <a:off x="3808370" y="-1452021"/>
            <a:ext cx="4823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wesome"/>
              </a:rPr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1342205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8187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-0.8189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71A6F-9579-AC9A-A0B9-69382CAC6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0661BB9-4926-7553-2338-3734FC3CEBEB}"/>
              </a:ext>
            </a:extLst>
          </p:cNvPr>
          <p:cNvSpPr txBox="1"/>
          <p:nvPr/>
        </p:nvSpPr>
        <p:spPr>
          <a:xfrm>
            <a:off x="3190875" y="-1707747"/>
            <a:ext cx="581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wesome"/>
              </a:rPr>
              <a:t>Our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86666-1DF2-3C70-DFD9-9982248BEE0F}"/>
              </a:ext>
            </a:extLst>
          </p:cNvPr>
          <p:cNvSpPr txBox="1"/>
          <p:nvPr/>
        </p:nvSpPr>
        <p:spPr>
          <a:xfrm>
            <a:off x="1390650" y="-2908076"/>
            <a:ext cx="941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wesome"/>
              </a:rPr>
              <a:t>Potential customers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881F95-B777-BA55-CF2D-2EB948DD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Let’s go to the app!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714B4-3673-3A57-44A8-983B13BCD2F1}"/>
              </a:ext>
            </a:extLst>
          </p:cNvPr>
          <p:cNvSpPr txBox="1"/>
          <p:nvPr/>
        </p:nvSpPr>
        <p:spPr>
          <a:xfrm>
            <a:off x="1047750" y="2721114"/>
            <a:ext cx="1009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Our app is designated for drivers of all ages</a:t>
            </a:r>
          </a:p>
        </p:txBody>
      </p:sp>
    </p:spTree>
    <p:extLst>
      <p:ext uri="{BB962C8B-B14F-4D97-AF65-F5344CB8AC3E}">
        <p14:creationId xmlns:p14="http://schemas.microsoft.com/office/powerpoint/2010/main" val="1277290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0.492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CED6-0410-FD91-8C13-FCEA3421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Let’s go to the app!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741F9-FFDA-363B-9966-BDE1AF1DAB70}"/>
              </a:ext>
            </a:extLst>
          </p:cNvPr>
          <p:cNvSpPr txBox="1"/>
          <p:nvPr/>
        </p:nvSpPr>
        <p:spPr>
          <a:xfrm>
            <a:off x="1390650" y="-1479147"/>
            <a:ext cx="941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wesome"/>
              </a:rPr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2763971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Awesome</vt:lpstr>
      <vt:lpstr>Office Theme</vt:lpstr>
      <vt:lpstr>PowerPoint Presentation</vt:lpstr>
      <vt:lpstr>PowerPoint Presentation</vt:lpstr>
      <vt:lpstr>PowerPoint Presentation</vt:lpstr>
      <vt:lpstr>Let’s go to the app!</vt:lpstr>
      <vt:lpstr>Let’s go to the app!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Мартин Д. Белчев</dc:creator>
  <cp:lastModifiedBy>Мартин Д. Белчев</cp:lastModifiedBy>
  <cp:revision>1</cp:revision>
  <dcterms:created xsi:type="dcterms:W3CDTF">2025-02-22T18:43:07Z</dcterms:created>
  <dcterms:modified xsi:type="dcterms:W3CDTF">2025-02-23T01:10:09Z</dcterms:modified>
</cp:coreProperties>
</file>