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ef547e9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cef547e9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cfa8533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cfa8533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cfa853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cfa853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d1a145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d1a145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d1a1452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d1a1452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1a1452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1a1452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es y para </a:t>
            </a:r>
            <a:r>
              <a:rPr lang="es"/>
              <a:t>qué</a:t>
            </a:r>
            <a:r>
              <a:rPr lang="es"/>
              <a:t> sirve css?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88050" y="2836325"/>
            <a:ext cx="60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11700" y="1574225"/>
            <a:ext cx="624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CSS(</a:t>
            </a:r>
            <a:r>
              <a:rPr i="1" lang="es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ascading </a:t>
            </a:r>
            <a:r>
              <a:rPr i="1" lang="es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tyle </a:t>
            </a:r>
            <a:r>
              <a:rPr i="1" lang="es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heets)es un lenguaje de estilos en cascada,este lenguaje nos permite darle estilos a nuestro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HTML por medio de una regla de estilos,que conlleva un selector,propiedad y valor.En pocas palabras,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servirá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para darle estilos a nuestro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25" y="2571749"/>
            <a:ext cx="1377376" cy="193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</a:t>
            </a:r>
            <a:r>
              <a:rPr lang="es"/>
              <a:t> funciona css?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49930" l="12496" r="20818" t="15313"/>
          <a:stretch/>
        </p:blipFill>
        <p:spPr>
          <a:xfrm>
            <a:off x="311700" y="1822225"/>
            <a:ext cx="4260300" cy="21077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60000" dist="114300">
              <a:srgbClr val="000000">
                <a:alpha val="50000"/>
              </a:srgbClr>
            </a:outerShdw>
          </a:effectLst>
        </p:spPr>
      </p:pic>
      <p:sp>
        <p:nvSpPr>
          <p:cNvPr id="74" name="Google Shape;74;p14"/>
          <p:cNvSpPr txBox="1"/>
          <p:nvPr/>
        </p:nvSpPr>
        <p:spPr>
          <a:xfrm>
            <a:off x="5108225" y="1735675"/>
            <a:ext cx="3724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el </a:t>
            </a:r>
            <a:r>
              <a:rPr lang="es">
                <a:highlight>
                  <a:srgbClr val="D9D9D9"/>
                </a:highlight>
              </a:rPr>
              <a:t>SELECTOR</a:t>
            </a:r>
            <a:r>
              <a:rPr lang="es"/>
              <a:t> indicamos el elemento al que le vamos a aplicar estilos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 la </a:t>
            </a:r>
            <a:r>
              <a:rPr lang="es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PROPIEDAD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indicamos lo que le vamos a agregar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Después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los dos puntos le damos un </a:t>
            </a:r>
            <a:r>
              <a:rPr lang="es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VALOR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 esa propiedad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Roboto"/>
                <a:ea typeface="Roboto"/>
                <a:cs typeface="Roboto"/>
                <a:sym typeface="Roboto"/>
              </a:rPr>
              <a:t>no olvidar ; para terminar la sentencia!!!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Formas de escribir CSS  en html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10" y="1390575"/>
            <a:ext cx="6802391" cy="3341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selectores:</a:t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selectores definen sobre </a:t>
            </a:r>
            <a:r>
              <a:rPr lang="es"/>
              <a:t>qué</a:t>
            </a:r>
            <a:r>
              <a:rPr lang="es"/>
              <a:t> elementos se </a:t>
            </a:r>
            <a:r>
              <a:rPr lang="es"/>
              <a:t>aplicará</a:t>
            </a:r>
            <a:r>
              <a:rPr lang="es"/>
              <a:t> un conjunto de </a:t>
            </a:r>
            <a:r>
              <a:rPr lang="es"/>
              <a:t>reglas</a:t>
            </a:r>
            <a:r>
              <a:rPr lang="es"/>
              <a:t> css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Cascada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25" y="14227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En un primer nivel de simplicidad, la cascada en las hojas de estilo significa que el orden de las reglas importa en CSS: cuando dos reglas tienen la misma especificidad, se aplica la que aparece en último lugar en el CSS.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100" y="1171263"/>
            <a:ext cx="4754550" cy="28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28350"/>
            <a:ext cx="31275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Especificidad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48600"/>
            <a:ext cx="31275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71">
                <a:solidFill>
                  <a:schemeClr val="lt1"/>
                </a:solidFill>
              </a:rPr>
              <a:t>La especificidad es el modo que tiene el navegador de decidir qué regla se aplica si diversas reglas tienen selectores diferentes pero podrían aplicarse a un mismo elemento. Básicamente, la especificidad mide cuán específica es la selección de un selector:</a:t>
            </a:r>
            <a:endParaRPr sz="1471">
              <a:solidFill>
                <a:schemeClr val="lt1"/>
              </a:solidFill>
            </a:endParaRPr>
          </a:p>
          <a:p>
            <a:pPr indent="-303276" lvl="0" marL="4572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ct val="110526"/>
              <a:buChar char="●"/>
            </a:pPr>
            <a:r>
              <a:rPr lang="es" sz="1520">
                <a:solidFill>
                  <a:schemeClr val="lt1"/>
                </a:solidFill>
              </a:rPr>
              <a:t>Un selector de </a:t>
            </a:r>
            <a:r>
              <a:rPr lang="es" sz="1520">
                <a:solidFill>
                  <a:schemeClr val="lt1"/>
                </a:solidFill>
              </a:rPr>
              <a:t>elementos</a:t>
            </a:r>
            <a:r>
              <a:rPr lang="es" sz="1520">
                <a:solidFill>
                  <a:schemeClr val="lt1"/>
                </a:solidFill>
              </a:rPr>
              <a:t> es menos específico (selecciona todos los elementos de aquel tipo que aparecen en la página) por lo que presenta una puntuación más baja en especificidad</a:t>
            </a:r>
            <a:r>
              <a:rPr lang="es" sz="1679">
                <a:solidFill>
                  <a:schemeClr val="lt1"/>
                </a:solidFill>
              </a:rPr>
              <a:t>.</a:t>
            </a:r>
            <a:endParaRPr sz="1679">
              <a:solidFill>
                <a:schemeClr val="lt1"/>
              </a:solidFill>
            </a:endParaRPr>
          </a:p>
          <a:p>
            <a:pPr indent="-30327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t/>
            </a:r>
            <a:endParaRPr sz="1679">
              <a:solidFill>
                <a:schemeClr val="dk1"/>
              </a:solidFill>
            </a:endParaRPr>
          </a:p>
          <a:p>
            <a:pPr indent="-3011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" sz="1631">
                <a:solidFill>
                  <a:schemeClr val="lt1"/>
                </a:solidFill>
              </a:rPr>
              <a:t>Un selector de clase es más específico (selecciona solo los elementos de una página que tienen un valor de atributo class dado), y por tanto recibe una puntuación mayor.</a:t>
            </a:r>
            <a:endParaRPr sz="163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875" y="982350"/>
            <a:ext cx="4783050" cy="31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34450"/>
            <a:ext cx="3127500" cy="30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La herencia también debe entenderse en este contexto: algunos valores de las propiedades CSS que se han establecido para los elementos padre los heredan los elementos hijo, pero otros no.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Por ejemplo, si para un elemento se establece el color (color) y el tipo de letra (font-family), cada elemento que se encuentre dentro de él también se mostrará de ese color y con ese tipo de letra, a menos que les se haya aplicado un color y un tipo de letra diferentes directamente.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575" y="500924"/>
            <a:ext cx="4974204" cy="40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