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d4c185b8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d4c185b8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d4c185b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d4c185b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d4c185b8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d4c185b8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d4c185b8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d4c185b8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d4c185b8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d4c185b8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d4c185b8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d4c185b8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 model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(modelo de caja)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1200">
                <a:latin typeface="Roboto"/>
                <a:ea typeface="Roboto"/>
                <a:cs typeface="Roboto"/>
                <a:sym typeface="Roboto"/>
              </a:rPr>
              <a:t>El modelo de caja CSS es una representación visual de cómo los elementos HTML son posicionados y organizados en una página web a través de CSS. Este modelo establece que cada elemento tiene cuatro áreas: contenido, borde, relleno y margen</a:t>
            </a:r>
            <a:endParaRPr i="1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2571750"/>
            <a:ext cx="3742797" cy="215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75" y="232275"/>
            <a:ext cx="5956525" cy="311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00" y="3351550"/>
            <a:ext cx="2734925" cy="157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233950"/>
            <a:ext cx="5958001" cy="31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00" y="3351550"/>
            <a:ext cx="2734925" cy="157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233950"/>
            <a:ext cx="5957999" cy="31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00" y="3351550"/>
            <a:ext cx="2734925" cy="157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00" y="233950"/>
            <a:ext cx="5958001" cy="3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00" y="3351550"/>
            <a:ext cx="2734925" cy="157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475" y="668950"/>
            <a:ext cx="37989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Div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19675" y="1643950"/>
            <a:ext cx="43767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El elemento </a:t>
            </a:r>
            <a:r>
              <a:rPr lang="es" sz="1050">
                <a:latin typeface="Roboto"/>
                <a:ea typeface="Roboto"/>
                <a:cs typeface="Roboto"/>
                <a:sym typeface="Roboto"/>
              </a:rPr>
              <a:t>&lt;div&gt;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es un elemento de bloque en HTML que se utiliza para crear secciones o grupos de contenido en una página web. </a:t>
            </a:r>
            <a:r>
              <a:rPr lang="es" sz="1050">
                <a:latin typeface="Roboto"/>
                <a:ea typeface="Roboto"/>
                <a:cs typeface="Roboto"/>
                <a:sym typeface="Roboto"/>
              </a:rPr>
              <a:t>&lt;div&gt;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Es una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abreviatura de "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división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" (división en español) y se utiliza para agrupar elementos relacionados en una sección separada.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Los elementos </a:t>
            </a:r>
            <a:r>
              <a:rPr lang="es" sz="1050">
                <a:latin typeface="Roboto"/>
                <a:ea typeface="Roboto"/>
                <a:cs typeface="Roboto"/>
                <a:sym typeface="Roboto"/>
              </a:rPr>
              <a:t>&lt;div&gt;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son contenedores vacíos que no tienen ningún significado semántico. En cambio, su propósito principal es permitir que los desarrolladores agrupen elementos relacionados y los manipulen juntos a través de CSS.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375" y="1029117"/>
            <a:ext cx="3874050" cy="29842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