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sldIdLst>
    <p:sldId id="256" r:id="rId2"/>
    <p:sldId id="262" r:id="rId3"/>
    <p:sldId id="272" r:id="rId4"/>
    <p:sldId id="258" r:id="rId5"/>
    <p:sldId id="259" r:id="rId6"/>
    <p:sldId id="264" r:id="rId7"/>
    <p:sldId id="288" r:id="rId8"/>
    <p:sldId id="319" r:id="rId9"/>
    <p:sldId id="289" r:id="rId10"/>
    <p:sldId id="320" r:id="rId11"/>
    <p:sldId id="321" r:id="rId12"/>
    <p:sldId id="322" r:id="rId13"/>
    <p:sldId id="327" r:id="rId14"/>
    <p:sldId id="326" r:id="rId15"/>
    <p:sldId id="325" r:id="rId16"/>
    <p:sldId id="324" r:id="rId17"/>
    <p:sldId id="323" r:id="rId18"/>
    <p:sldId id="291" r:id="rId19"/>
    <p:sldId id="267" r:id="rId20"/>
  </p:sldIdLst>
  <p:sldSz cx="9144000" cy="5143500" type="screen16x9"/>
  <p:notesSz cx="6858000" cy="9144000"/>
  <p:embeddedFontLst>
    <p:embeddedFont>
      <p:font typeface="Black Han Sans" panose="020B0604020202020204" charset="-127"/>
      <p:regular r:id="rId22"/>
    </p:embeddedFont>
    <p:embeddedFont>
      <p:font typeface="Barlow" panose="00000500000000000000" pitchFamily="2"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Questrial" pitchFamily="2" charset="0"/>
      <p:regular r:id="rId35"/>
    </p:embeddedFont>
    <p:embeddedFont>
      <p:font typeface="Rajdhani" panose="020B0604020202020204" charset="0"/>
      <p:regular r:id="rId36"/>
      <p:bold r:id="rId37"/>
    </p:embeddedFont>
    <p:embeddedFont>
      <p:font typeface="Rajdhani Medium"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84F79B-A04F-4191-939B-06F4FD026F72}">
  <a:tblStyle styleId="{B784F79B-A04F-4191-939B-06F4FD026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70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64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7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010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84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632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53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29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11b2379df1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11b2379df1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f3c68f7af4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f3c68f7af4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1b2379df1d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1b2379df1d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f3c68f7af4_0_28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f3c68f7af4_0_28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f3ba894480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f3ba894480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f3c68f7af4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f3c68f7af4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f3ba894480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f3ba894480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f3c68f7af4_0_28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f3c68f7af4_0_28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f3c68f7af4_0_28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f3c68f7af4_0_28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5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f3c68f7af4_0_28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f3c68f7af4_0_28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8311" y="241433"/>
            <a:ext cx="596701" cy="598667"/>
            <a:chOff x="1492272" y="1549837"/>
            <a:chExt cx="975001" cy="978213"/>
          </a:xfrm>
        </p:grpSpPr>
        <p:sp>
          <p:nvSpPr>
            <p:cNvPr id="10" name="Google Shape;10;p2"/>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300" y="538375"/>
            <a:ext cx="7718400" cy="4070100"/>
          </a:xfrm>
          <a:prstGeom prst="roundRect">
            <a:avLst>
              <a:gd name="adj" fmla="val 5291"/>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18202" y="2799049"/>
            <a:ext cx="136651" cy="138188"/>
          </a:xfrm>
          <a:custGeom>
            <a:avLst/>
            <a:gdLst/>
            <a:ahLst/>
            <a:cxnLst/>
            <a:rect l="l" t="t" r="r" b="b"/>
            <a:pathLst>
              <a:path w="978" h="989" fill="none" extrusionOk="0">
                <a:moveTo>
                  <a:pt x="977" y="488"/>
                </a:moveTo>
                <a:cubicBezTo>
                  <a:pt x="977" y="762"/>
                  <a:pt x="763" y="988"/>
                  <a:pt x="489" y="988"/>
                </a:cubicBezTo>
                <a:cubicBezTo>
                  <a:pt x="215" y="988"/>
                  <a:pt x="1" y="762"/>
                  <a:pt x="1" y="488"/>
                </a:cubicBezTo>
                <a:cubicBezTo>
                  <a:pt x="1" y="226"/>
                  <a:pt x="215" y="0"/>
                  <a:pt x="489" y="0"/>
                </a:cubicBezTo>
                <a:cubicBezTo>
                  <a:pt x="763" y="0"/>
                  <a:pt x="977" y="226"/>
                  <a:pt x="977" y="488"/>
                </a:cubicBezTo>
                <a:close/>
              </a:path>
            </a:pathLst>
          </a:custGeom>
          <a:noFill/>
          <a:ln w="177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a:off x="712300" y="869675"/>
            <a:ext cx="7719300" cy="0"/>
          </a:xfrm>
          <a:prstGeom prst="straightConnector1">
            <a:avLst/>
          </a:prstGeom>
          <a:noFill/>
          <a:ln w="9525" cap="flat" cmpd="sng">
            <a:solidFill>
              <a:schemeClr val="dk2"/>
            </a:solidFill>
            <a:prstDash val="solid"/>
            <a:round/>
            <a:headEnd type="none" w="med" len="med"/>
            <a:tailEnd type="none" w="med" len="med"/>
          </a:ln>
        </p:spPr>
      </p:cxnSp>
      <p:grpSp>
        <p:nvGrpSpPr>
          <p:cNvPr id="26" name="Google Shape;26;p2"/>
          <p:cNvGrpSpPr/>
          <p:nvPr/>
        </p:nvGrpSpPr>
        <p:grpSpPr>
          <a:xfrm>
            <a:off x="7734190" y="241436"/>
            <a:ext cx="1044864" cy="1179698"/>
            <a:chOff x="7610865" y="257811"/>
            <a:chExt cx="1044864" cy="1179698"/>
          </a:xfrm>
        </p:grpSpPr>
        <p:sp>
          <p:nvSpPr>
            <p:cNvPr id="27" name="Google Shape;27;p2"/>
            <p:cNvSpPr/>
            <p:nvPr/>
          </p:nvSpPr>
          <p:spPr>
            <a:xfrm>
              <a:off x="7610865" y="376018"/>
              <a:ext cx="966618" cy="1061491"/>
            </a:xfrm>
            <a:custGeom>
              <a:avLst/>
              <a:gdLst/>
              <a:ahLst/>
              <a:cxnLst/>
              <a:rect l="l" t="t" r="r" b="b"/>
              <a:pathLst>
                <a:path w="6918" h="7597" extrusionOk="0">
                  <a:moveTo>
                    <a:pt x="357" y="0"/>
                  </a:moveTo>
                  <a:cubicBezTo>
                    <a:pt x="167" y="0"/>
                    <a:pt x="0" y="155"/>
                    <a:pt x="0" y="357"/>
                  </a:cubicBezTo>
                  <a:lnTo>
                    <a:pt x="0" y="7239"/>
                  </a:lnTo>
                  <a:cubicBezTo>
                    <a:pt x="0" y="7430"/>
                    <a:pt x="155" y="7596"/>
                    <a:pt x="357" y="7596"/>
                  </a:cubicBezTo>
                  <a:lnTo>
                    <a:pt x="6549" y="7596"/>
                  </a:lnTo>
                  <a:cubicBezTo>
                    <a:pt x="6763" y="7596"/>
                    <a:pt x="6918" y="7430"/>
                    <a:pt x="6906" y="7215"/>
                  </a:cubicBezTo>
                  <a:lnTo>
                    <a:pt x="6906" y="357"/>
                  </a:lnTo>
                  <a:cubicBezTo>
                    <a:pt x="6906" y="167"/>
                    <a:pt x="6763" y="0"/>
                    <a:pt x="6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31147" y="257811"/>
              <a:ext cx="324581" cy="324581"/>
            </a:xfrm>
            <a:custGeom>
              <a:avLst/>
              <a:gdLst/>
              <a:ahLst/>
              <a:cxnLst/>
              <a:rect l="l" t="t" r="r" b="b"/>
              <a:pathLst>
                <a:path w="2323" h="2323" extrusionOk="0">
                  <a:moveTo>
                    <a:pt x="1155" y="1"/>
                  </a:moveTo>
                  <a:cubicBezTo>
                    <a:pt x="512" y="1"/>
                    <a:pt x="0" y="513"/>
                    <a:pt x="0" y="1156"/>
                  </a:cubicBezTo>
                  <a:cubicBezTo>
                    <a:pt x="0" y="1799"/>
                    <a:pt x="512" y="2323"/>
                    <a:pt x="1155" y="2323"/>
                  </a:cubicBezTo>
                  <a:cubicBezTo>
                    <a:pt x="1798" y="2323"/>
                    <a:pt x="2322" y="1799"/>
                    <a:pt x="2322" y="1156"/>
                  </a:cubicBezTo>
                  <a:cubicBezTo>
                    <a:pt x="2322" y="513"/>
                    <a:pt x="1798" y="1"/>
                    <a:pt x="1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97656" y="380909"/>
              <a:ext cx="78386" cy="78386"/>
            </a:xfrm>
            <a:custGeom>
              <a:avLst/>
              <a:gdLst/>
              <a:ahLst/>
              <a:cxnLst/>
              <a:rect l="l" t="t" r="r" b="b"/>
              <a:pathLst>
                <a:path w="561" h="561" extrusionOk="0">
                  <a:moveTo>
                    <a:pt x="560" y="1"/>
                  </a:moveTo>
                  <a:lnTo>
                    <a:pt x="1" y="203"/>
                  </a:lnTo>
                  <a:lnTo>
                    <a:pt x="1" y="358"/>
                  </a:lnTo>
                  <a:lnTo>
                    <a:pt x="560" y="561"/>
                  </a:lnTo>
                  <a:lnTo>
                    <a:pt x="560" y="418"/>
                  </a:lnTo>
                  <a:lnTo>
                    <a:pt x="179" y="263"/>
                  </a:lnTo>
                  <a:lnTo>
                    <a:pt x="560" y="120"/>
                  </a:lnTo>
                  <a:lnTo>
                    <a:pt x="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10834" y="376018"/>
              <a:ext cx="79923" cy="79923"/>
            </a:xfrm>
            <a:custGeom>
              <a:avLst/>
              <a:gdLst/>
              <a:ahLst/>
              <a:cxnLst/>
              <a:rect l="l" t="t" r="r" b="b"/>
              <a:pathLst>
                <a:path w="572" h="572" extrusionOk="0">
                  <a:moveTo>
                    <a:pt x="0" y="0"/>
                  </a:moveTo>
                  <a:lnTo>
                    <a:pt x="0" y="119"/>
                  </a:lnTo>
                  <a:lnTo>
                    <a:pt x="393" y="274"/>
                  </a:lnTo>
                  <a:lnTo>
                    <a:pt x="0" y="417"/>
                  </a:lnTo>
                  <a:lnTo>
                    <a:pt x="0" y="572"/>
                  </a:lnTo>
                  <a:lnTo>
                    <a:pt x="572" y="357"/>
                  </a:lnTo>
                  <a:lnTo>
                    <a:pt x="572" y="21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7758834" y="670418"/>
              <a:ext cx="658943" cy="462629"/>
              <a:chOff x="7758834" y="670418"/>
              <a:chExt cx="658943" cy="462629"/>
            </a:xfrm>
          </p:grpSpPr>
          <p:sp>
            <p:nvSpPr>
              <p:cNvPr id="32" name="Google Shape;32;p2"/>
              <p:cNvSpPr/>
              <p:nvPr/>
            </p:nvSpPr>
            <p:spPr>
              <a:xfrm>
                <a:off x="7758834" y="670418"/>
                <a:ext cx="658943" cy="140"/>
              </a:xfrm>
              <a:custGeom>
                <a:avLst/>
                <a:gdLst/>
                <a:ahLst/>
                <a:cxnLst/>
                <a:rect l="l" t="t" r="r" b="b"/>
                <a:pathLst>
                  <a:path w="4716" h="1" fill="none" extrusionOk="0">
                    <a:moveTo>
                      <a:pt x="1" y="1"/>
                    </a:moveTo>
                    <a:lnTo>
                      <a:pt x="4716"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758834" y="780242"/>
                <a:ext cx="347915" cy="140"/>
              </a:xfrm>
              <a:custGeom>
                <a:avLst/>
                <a:gdLst/>
                <a:ahLst/>
                <a:cxnLst/>
                <a:rect l="l" t="t" r="r" b="b"/>
                <a:pathLst>
                  <a:path w="2490" h="1" fill="none" extrusionOk="0">
                    <a:moveTo>
                      <a:pt x="1" y="0"/>
                    </a:moveTo>
                    <a:lnTo>
                      <a:pt x="2489" y="0"/>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903589" y="901663"/>
                <a:ext cx="324581" cy="140"/>
              </a:xfrm>
              <a:custGeom>
                <a:avLst/>
                <a:gdLst/>
                <a:ahLst/>
                <a:cxnLst/>
                <a:rect l="l" t="t" r="r" b="b"/>
                <a:pathLst>
                  <a:path w="2323" h="1" fill="none" extrusionOk="0">
                    <a:moveTo>
                      <a:pt x="1" y="1"/>
                    </a:moveTo>
                    <a:lnTo>
                      <a:pt x="2322"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758834" y="1009810"/>
                <a:ext cx="658943" cy="140"/>
              </a:xfrm>
              <a:custGeom>
                <a:avLst/>
                <a:gdLst/>
                <a:ahLst/>
                <a:cxnLst/>
                <a:rect l="l" t="t" r="r" b="b"/>
                <a:pathLst>
                  <a:path w="4716" h="1" fill="none" extrusionOk="0">
                    <a:moveTo>
                      <a:pt x="1" y="1"/>
                    </a:moveTo>
                    <a:lnTo>
                      <a:pt x="4716"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58834" y="1132907"/>
                <a:ext cx="196453" cy="140"/>
              </a:xfrm>
              <a:custGeom>
                <a:avLst/>
                <a:gdLst/>
                <a:ahLst/>
                <a:cxnLst/>
                <a:rect l="l" t="t" r="r" b="b"/>
                <a:pathLst>
                  <a:path w="1406" h="1" fill="none" extrusionOk="0">
                    <a:moveTo>
                      <a:pt x="1" y="1"/>
                    </a:moveTo>
                    <a:lnTo>
                      <a:pt x="1406"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06706" y="1132907"/>
                <a:ext cx="411071" cy="140"/>
              </a:xfrm>
              <a:custGeom>
                <a:avLst/>
                <a:gdLst/>
                <a:ahLst/>
                <a:cxnLst/>
                <a:rect l="l" t="t" r="r" b="b"/>
                <a:pathLst>
                  <a:path w="2942" h="1" fill="none" extrusionOk="0">
                    <a:moveTo>
                      <a:pt x="1" y="1"/>
                    </a:moveTo>
                    <a:lnTo>
                      <a:pt x="2942"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58834" y="901663"/>
                <a:ext cx="86629" cy="140"/>
              </a:xfrm>
              <a:custGeom>
                <a:avLst/>
                <a:gdLst/>
                <a:ahLst/>
                <a:cxnLst/>
                <a:rect l="l" t="t" r="r" b="b"/>
                <a:pathLst>
                  <a:path w="620" h="1" fill="none" extrusionOk="0">
                    <a:moveTo>
                      <a:pt x="1" y="1"/>
                    </a:moveTo>
                    <a:lnTo>
                      <a:pt x="620"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9" name="Google Shape;39;p2"/>
          <p:cNvCxnSpPr/>
          <p:nvPr/>
        </p:nvCxnSpPr>
        <p:spPr>
          <a:xfrm>
            <a:off x="-45600" y="4986140"/>
            <a:ext cx="92352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2"/>
          <p:cNvGrpSpPr/>
          <p:nvPr/>
        </p:nvGrpSpPr>
        <p:grpSpPr>
          <a:xfrm>
            <a:off x="309975" y="1703725"/>
            <a:ext cx="1328950" cy="1739400"/>
            <a:chOff x="309975" y="1703725"/>
            <a:chExt cx="1328950" cy="1739400"/>
          </a:xfrm>
        </p:grpSpPr>
        <p:sp>
          <p:nvSpPr>
            <p:cNvPr id="41" name="Google Shape;41;p2"/>
            <p:cNvSpPr/>
            <p:nvPr/>
          </p:nvSpPr>
          <p:spPr>
            <a:xfrm>
              <a:off x="1174929" y="1864291"/>
              <a:ext cx="116205" cy="117618"/>
            </a:xfrm>
            <a:custGeom>
              <a:avLst/>
              <a:gdLst/>
              <a:ahLst/>
              <a:cxnLst/>
              <a:rect l="l" t="t" r="r" b="b"/>
              <a:pathLst>
                <a:path w="2056" h="2081" fill="none" extrusionOk="0">
                  <a:moveTo>
                    <a:pt x="2056" y="2081"/>
                  </a:moveTo>
                  <a:lnTo>
                    <a:pt x="1" y="2081"/>
                  </a:lnTo>
                  <a:lnTo>
                    <a:pt x="1" y="0"/>
                  </a:lnTo>
                  <a:lnTo>
                    <a:pt x="2056" y="0"/>
                  </a:lnTo>
                  <a:close/>
                </a:path>
              </a:pathLst>
            </a:custGeom>
            <a:noFill/>
            <a:ln w="50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27125" y="1703725"/>
              <a:ext cx="811800" cy="1739400"/>
            </a:xfrm>
            <a:prstGeom prst="roundRect">
              <a:avLst>
                <a:gd name="adj" fmla="val 16667"/>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2"/>
            <p:cNvGrpSpPr/>
            <p:nvPr/>
          </p:nvGrpSpPr>
          <p:grpSpPr>
            <a:xfrm>
              <a:off x="309975" y="2355900"/>
              <a:ext cx="1044900" cy="348600"/>
              <a:chOff x="78063" y="2355888"/>
              <a:chExt cx="1425900" cy="348600"/>
            </a:xfrm>
          </p:grpSpPr>
          <p:sp>
            <p:nvSpPr>
              <p:cNvPr id="44" name="Google Shape;44;p2"/>
              <p:cNvSpPr/>
              <p:nvPr/>
            </p:nvSpPr>
            <p:spPr>
              <a:xfrm>
                <a:off x="78063" y="2355888"/>
                <a:ext cx="1425900" cy="348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a:off x="154263" y="2475522"/>
                <a:ext cx="998700" cy="109330"/>
                <a:chOff x="154263" y="2487118"/>
                <a:chExt cx="998700" cy="109330"/>
              </a:xfrm>
            </p:grpSpPr>
            <p:cxnSp>
              <p:nvCxnSpPr>
                <p:cNvPr id="46" name="Google Shape;46;p2"/>
                <p:cNvCxnSpPr/>
                <p:nvPr/>
              </p:nvCxnSpPr>
              <p:spPr>
                <a:xfrm>
                  <a:off x="154263" y="2487118"/>
                  <a:ext cx="998700" cy="0"/>
                </a:xfrm>
                <a:prstGeom prst="straightConnector1">
                  <a:avLst/>
                </a:prstGeom>
                <a:noFill/>
                <a:ln w="9525" cap="flat" cmpd="sng">
                  <a:solidFill>
                    <a:schemeClr val="lt1"/>
                  </a:solidFill>
                  <a:prstDash val="solid"/>
                  <a:round/>
                  <a:headEnd type="none" w="med" len="med"/>
                  <a:tailEnd type="none" w="med" len="med"/>
                </a:ln>
              </p:spPr>
            </p:cxnSp>
            <p:cxnSp>
              <p:nvCxnSpPr>
                <p:cNvPr id="47" name="Google Shape;47;p2"/>
                <p:cNvCxnSpPr/>
                <p:nvPr/>
              </p:nvCxnSpPr>
              <p:spPr>
                <a:xfrm>
                  <a:off x="154263" y="2596448"/>
                  <a:ext cx="732000" cy="0"/>
                </a:xfrm>
                <a:prstGeom prst="straightConnector1">
                  <a:avLst/>
                </a:prstGeom>
                <a:noFill/>
                <a:ln w="9525" cap="flat" cmpd="sng">
                  <a:solidFill>
                    <a:schemeClr val="lt1"/>
                  </a:solidFill>
                  <a:prstDash val="solid"/>
                  <a:round/>
                  <a:headEnd type="none" w="med" len="med"/>
                  <a:tailEnd type="none" w="med" len="med"/>
                </a:ln>
              </p:spPr>
            </p:cxnSp>
          </p:grpSp>
        </p:grpSp>
      </p:grpSp>
      <p:grpSp>
        <p:nvGrpSpPr>
          <p:cNvPr id="48" name="Google Shape;48;p2"/>
          <p:cNvGrpSpPr/>
          <p:nvPr/>
        </p:nvGrpSpPr>
        <p:grpSpPr>
          <a:xfrm>
            <a:off x="6992140" y="2704552"/>
            <a:ext cx="885193" cy="2290305"/>
            <a:chOff x="6987125" y="1724275"/>
            <a:chExt cx="1323554" cy="3424499"/>
          </a:xfrm>
        </p:grpSpPr>
        <p:sp>
          <p:nvSpPr>
            <p:cNvPr id="49" name="Google Shape;49;p2"/>
            <p:cNvSpPr/>
            <p:nvPr/>
          </p:nvSpPr>
          <p:spPr>
            <a:xfrm>
              <a:off x="7870220" y="4586508"/>
              <a:ext cx="152910" cy="435238"/>
            </a:xfrm>
            <a:custGeom>
              <a:avLst/>
              <a:gdLst/>
              <a:ahLst/>
              <a:cxnLst/>
              <a:rect l="l" t="t" r="r" b="b"/>
              <a:pathLst>
                <a:path w="703" h="2001" extrusionOk="0">
                  <a:moveTo>
                    <a:pt x="0" y="1"/>
                  </a:moveTo>
                  <a:lnTo>
                    <a:pt x="0" y="2001"/>
                  </a:lnTo>
                  <a:lnTo>
                    <a:pt x="703" y="2001"/>
                  </a:lnTo>
                  <a:lnTo>
                    <a:pt x="703"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70220" y="4993037"/>
              <a:ext cx="396303" cy="155737"/>
            </a:xfrm>
            <a:custGeom>
              <a:avLst/>
              <a:gdLst/>
              <a:ahLst/>
              <a:cxnLst/>
              <a:rect l="l" t="t" r="r" b="b"/>
              <a:pathLst>
                <a:path w="1822" h="716" extrusionOk="0">
                  <a:moveTo>
                    <a:pt x="0" y="1"/>
                  </a:moveTo>
                  <a:lnTo>
                    <a:pt x="0" y="715"/>
                  </a:lnTo>
                  <a:lnTo>
                    <a:pt x="1822" y="715"/>
                  </a:lnTo>
                  <a:cubicBezTo>
                    <a:pt x="1822" y="549"/>
                    <a:pt x="1726" y="394"/>
                    <a:pt x="1584" y="310"/>
                  </a:cubicBez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69841" y="4937789"/>
              <a:ext cx="115498" cy="63295"/>
            </a:xfrm>
            <a:custGeom>
              <a:avLst/>
              <a:gdLst/>
              <a:ahLst/>
              <a:cxnLst/>
              <a:rect l="l" t="t" r="r" b="b"/>
              <a:pathLst>
                <a:path w="531" h="291" extrusionOk="0">
                  <a:moveTo>
                    <a:pt x="264" y="1"/>
                  </a:moveTo>
                  <a:cubicBezTo>
                    <a:pt x="174" y="1"/>
                    <a:pt x="1" y="34"/>
                    <a:pt x="18" y="291"/>
                  </a:cubicBezTo>
                  <a:lnTo>
                    <a:pt x="530" y="291"/>
                  </a:lnTo>
                  <a:lnTo>
                    <a:pt x="316" y="5"/>
                  </a:lnTo>
                  <a:cubicBezTo>
                    <a:pt x="316" y="5"/>
                    <a:pt x="295"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813232" y="3068931"/>
              <a:ext cx="352366" cy="1608486"/>
            </a:xfrm>
            <a:custGeom>
              <a:avLst/>
              <a:gdLst/>
              <a:ahLst/>
              <a:cxnLst/>
              <a:rect l="l" t="t" r="r" b="b"/>
              <a:pathLst>
                <a:path w="1620" h="7395" extrusionOk="0">
                  <a:moveTo>
                    <a:pt x="1084" y="1"/>
                  </a:moveTo>
                  <a:lnTo>
                    <a:pt x="0" y="632"/>
                  </a:lnTo>
                  <a:lnTo>
                    <a:pt x="95" y="7394"/>
                  </a:lnTo>
                  <a:lnTo>
                    <a:pt x="1619" y="7394"/>
                  </a:lnTo>
                  <a:cubicBezTo>
                    <a:pt x="1619" y="7394"/>
                    <a:pt x="1560" y="3203"/>
                    <a:pt x="1560" y="1941"/>
                  </a:cubicBezTo>
                  <a:cubicBezTo>
                    <a:pt x="1560" y="679"/>
                    <a:pt x="1084" y="1"/>
                    <a:pt x="1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18995" y="4583898"/>
              <a:ext cx="152910" cy="435238"/>
            </a:xfrm>
            <a:custGeom>
              <a:avLst/>
              <a:gdLst/>
              <a:ahLst/>
              <a:cxnLst/>
              <a:rect l="l" t="t" r="r" b="b"/>
              <a:pathLst>
                <a:path w="703" h="2001" extrusionOk="0">
                  <a:moveTo>
                    <a:pt x="0" y="1"/>
                  </a:moveTo>
                  <a:lnTo>
                    <a:pt x="0" y="2001"/>
                  </a:lnTo>
                  <a:lnTo>
                    <a:pt x="703" y="2001"/>
                  </a:lnTo>
                  <a:lnTo>
                    <a:pt x="703"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77993" y="4993037"/>
              <a:ext cx="396521" cy="155737"/>
            </a:xfrm>
            <a:custGeom>
              <a:avLst/>
              <a:gdLst/>
              <a:ahLst/>
              <a:cxnLst/>
              <a:rect l="l" t="t" r="r" b="b"/>
              <a:pathLst>
                <a:path w="1823" h="716" extrusionOk="0">
                  <a:moveTo>
                    <a:pt x="918" y="1"/>
                  </a:moveTo>
                  <a:lnTo>
                    <a:pt x="239" y="310"/>
                  </a:lnTo>
                  <a:cubicBezTo>
                    <a:pt x="96" y="394"/>
                    <a:pt x="1" y="549"/>
                    <a:pt x="1" y="715"/>
                  </a:cubicBezTo>
                  <a:lnTo>
                    <a:pt x="1823" y="715"/>
                  </a:lnTo>
                  <a:lnTo>
                    <a:pt x="1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559397" y="4937789"/>
              <a:ext cx="115280" cy="63295"/>
            </a:xfrm>
            <a:custGeom>
              <a:avLst/>
              <a:gdLst/>
              <a:ahLst/>
              <a:cxnLst/>
              <a:rect l="l" t="t" r="r" b="b"/>
              <a:pathLst>
                <a:path w="530" h="291" extrusionOk="0">
                  <a:moveTo>
                    <a:pt x="267" y="1"/>
                  </a:moveTo>
                  <a:cubicBezTo>
                    <a:pt x="236" y="1"/>
                    <a:pt x="215" y="5"/>
                    <a:pt x="215" y="5"/>
                  </a:cubicBezTo>
                  <a:lnTo>
                    <a:pt x="0" y="291"/>
                  </a:lnTo>
                  <a:lnTo>
                    <a:pt x="512" y="291"/>
                  </a:lnTo>
                  <a:cubicBezTo>
                    <a:pt x="530" y="34"/>
                    <a:pt x="357"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517852" y="3068931"/>
              <a:ext cx="305819" cy="1603266"/>
            </a:xfrm>
            <a:custGeom>
              <a:avLst/>
              <a:gdLst/>
              <a:ahLst/>
              <a:cxnLst/>
              <a:rect l="l" t="t" r="r" b="b"/>
              <a:pathLst>
                <a:path w="1406" h="7371" extrusionOk="0">
                  <a:moveTo>
                    <a:pt x="358" y="1"/>
                  </a:moveTo>
                  <a:cubicBezTo>
                    <a:pt x="358" y="1"/>
                    <a:pt x="37" y="644"/>
                    <a:pt x="37" y="1906"/>
                  </a:cubicBezTo>
                  <a:cubicBezTo>
                    <a:pt x="37" y="3180"/>
                    <a:pt x="1" y="7371"/>
                    <a:pt x="1" y="7371"/>
                  </a:cubicBezTo>
                  <a:lnTo>
                    <a:pt x="1358" y="7371"/>
                  </a:lnTo>
                  <a:lnTo>
                    <a:pt x="1406" y="632"/>
                  </a:ln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595721" y="3068931"/>
              <a:ext cx="453291" cy="251442"/>
            </a:xfrm>
            <a:custGeom>
              <a:avLst/>
              <a:gdLst/>
              <a:ahLst/>
              <a:cxnLst/>
              <a:rect l="l" t="t" r="r" b="b"/>
              <a:pathLst>
                <a:path w="2084" h="1156" extrusionOk="0">
                  <a:moveTo>
                    <a:pt x="0" y="1"/>
                  </a:moveTo>
                  <a:lnTo>
                    <a:pt x="0" y="1155"/>
                  </a:lnTo>
                  <a:lnTo>
                    <a:pt x="2084" y="1155"/>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541126" y="2367021"/>
              <a:ext cx="510931" cy="702122"/>
            </a:xfrm>
            <a:custGeom>
              <a:avLst/>
              <a:gdLst/>
              <a:ahLst/>
              <a:cxnLst/>
              <a:rect l="l" t="t" r="r" b="b"/>
              <a:pathLst>
                <a:path w="2349" h="3228" extrusionOk="0">
                  <a:moveTo>
                    <a:pt x="1323" y="1"/>
                  </a:moveTo>
                  <a:cubicBezTo>
                    <a:pt x="1240" y="1"/>
                    <a:pt x="729" y="21"/>
                    <a:pt x="358" y="501"/>
                  </a:cubicBezTo>
                  <a:cubicBezTo>
                    <a:pt x="1" y="977"/>
                    <a:pt x="239" y="3228"/>
                    <a:pt x="239" y="3228"/>
                  </a:cubicBezTo>
                  <a:lnTo>
                    <a:pt x="2323" y="3228"/>
                  </a:lnTo>
                  <a:lnTo>
                    <a:pt x="2347" y="549"/>
                  </a:lnTo>
                  <a:cubicBezTo>
                    <a:pt x="2347" y="549"/>
                    <a:pt x="2347" y="549"/>
                    <a:pt x="2347" y="549"/>
                  </a:cubicBezTo>
                  <a:cubicBezTo>
                    <a:pt x="2349" y="549"/>
                    <a:pt x="1923" y="36"/>
                    <a:pt x="1334" y="1"/>
                  </a:cubicBezTo>
                  <a:cubicBezTo>
                    <a:pt x="1334" y="1"/>
                    <a:pt x="1331"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919378" y="2670232"/>
              <a:ext cx="106362" cy="121806"/>
            </a:xfrm>
            <a:custGeom>
              <a:avLst/>
              <a:gdLst/>
              <a:ahLst/>
              <a:cxnLst/>
              <a:rect l="l" t="t" r="r" b="b"/>
              <a:pathLst>
                <a:path w="489" h="560" extrusionOk="0">
                  <a:moveTo>
                    <a:pt x="131" y="0"/>
                  </a:moveTo>
                  <a:lnTo>
                    <a:pt x="0" y="476"/>
                  </a:lnTo>
                  <a:lnTo>
                    <a:pt x="488" y="560"/>
                  </a:lnTo>
                  <a:lnTo>
                    <a:pt x="131" y="0"/>
                  </a:lnTo>
                  <a:close/>
                </a:path>
              </a:pathLst>
            </a:custGeom>
            <a:solidFill>
              <a:srgbClr val="19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99257" y="2877303"/>
              <a:ext cx="349756" cy="194454"/>
            </a:xfrm>
            <a:custGeom>
              <a:avLst/>
              <a:gdLst/>
              <a:ahLst/>
              <a:cxnLst/>
              <a:rect l="l" t="t" r="r" b="b"/>
              <a:pathLst>
                <a:path w="1608" h="894" extrusionOk="0">
                  <a:moveTo>
                    <a:pt x="250" y="1"/>
                  </a:moveTo>
                  <a:lnTo>
                    <a:pt x="0" y="536"/>
                  </a:lnTo>
                  <a:lnTo>
                    <a:pt x="1608" y="893"/>
                  </a:lnTo>
                  <a:lnTo>
                    <a:pt x="1608" y="596"/>
                  </a:lnTo>
                  <a:lnTo>
                    <a:pt x="1608" y="322"/>
                  </a:lnTo>
                  <a:lnTo>
                    <a:pt x="250" y="1"/>
                  </a:lnTo>
                  <a:close/>
                </a:path>
              </a:pathLst>
            </a:custGeom>
            <a:solidFill>
              <a:srgbClr val="19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987125" y="2394428"/>
              <a:ext cx="852204" cy="776293"/>
            </a:xfrm>
            <a:custGeom>
              <a:avLst/>
              <a:gdLst/>
              <a:ahLst/>
              <a:cxnLst/>
              <a:rect l="l" t="t" r="r" b="b"/>
              <a:pathLst>
                <a:path w="3918" h="3569" extrusionOk="0">
                  <a:moveTo>
                    <a:pt x="1960" y="0"/>
                  </a:moveTo>
                  <a:cubicBezTo>
                    <a:pt x="1503" y="0"/>
                    <a:pt x="1048" y="173"/>
                    <a:pt x="703" y="518"/>
                  </a:cubicBezTo>
                  <a:cubicBezTo>
                    <a:pt x="0" y="1220"/>
                    <a:pt x="0" y="2351"/>
                    <a:pt x="703" y="3042"/>
                  </a:cubicBezTo>
                  <a:cubicBezTo>
                    <a:pt x="1048" y="3393"/>
                    <a:pt x="1503" y="3569"/>
                    <a:pt x="1960" y="3569"/>
                  </a:cubicBezTo>
                  <a:cubicBezTo>
                    <a:pt x="2417" y="3569"/>
                    <a:pt x="2875" y="3393"/>
                    <a:pt x="3227" y="3042"/>
                  </a:cubicBezTo>
                  <a:cubicBezTo>
                    <a:pt x="3917" y="2351"/>
                    <a:pt x="3917" y="1220"/>
                    <a:pt x="3227" y="518"/>
                  </a:cubicBezTo>
                  <a:cubicBezTo>
                    <a:pt x="2875" y="173"/>
                    <a:pt x="2417" y="0"/>
                    <a:pt x="1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947872" y="2488828"/>
              <a:ext cx="362807" cy="527244"/>
            </a:xfrm>
            <a:custGeom>
              <a:avLst/>
              <a:gdLst/>
              <a:ahLst/>
              <a:cxnLst/>
              <a:rect l="l" t="t" r="r" b="b"/>
              <a:pathLst>
                <a:path w="1668" h="2424" extrusionOk="0">
                  <a:moveTo>
                    <a:pt x="488" y="1"/>
                  </a:moveTo>
                  <a:cubicBezTo>
                    <a:pt x="488" y="1"/>
                    <a:pt x="0" y="798"/>
                    <a:pt x="0" y="810"/>
                  </a:cubicBezTo>
                  <a:cubicBezTo>
                    <a:pt x="0" y="834"/>
                    <a:pt x="619" y="1834"/>
                    <a:pt x="869" y="2227"/>
                  </a:cubicBezTo>
                  <a:cubicBezTo>
                    <a:pt x="952" y="2360"/>
                    <a:pt x="1087" y="2423"/>
                    <a:pt x="1221" y="2423"/>
                  </a:cubicBezTo>
                  <a:cubicBezTo>
                    <a:pt x="1376" y="2423"/>
                    <a:pt x="1531" y="2339"/>
                    <a:pt x="1608" y="2179"/>
                  </a:cubicBezTo>
                  <a:cubicBezTo>
                    <a:pt x="1667" y="2048"/>
                    <a:pt x="1667" y="1906"/>
                    <a:pt x="1596" y="1763"/>
                  </a:cubicBezTo>
                  <a:cubicBezTo>
                    <a:pt x="786" y="334"/>
                    <a:pt x="488"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618995" y="2765937"/>
              <a:ext cx="168570" cy="158130"/>
            </a:xfrm>
            <a:custGeom>
              <a:avLst/>
              <a:gdLst/>
              <a:ahLst/>
              <a:cxnLst/>
              <a:rect l="l" t="t" r="r" b="b"/>
              <a:pathLst>
                <a:path w="775" h="727" extrusionOk="0">
                  <a:moveTo>
                    <a:pt x="191" y="0"/>
                  </a:moveTo>
                  <a:cubicBezTo>
                    <a:pt x="187" y="0"/>
                    <a:pt x="0" y="667"/>
                    <a:pt x="0" y="667"/>
                  </a:cubicBezTo>
                  <a:lnTo>
                    <a:pt x="667" y="727"/>
                  </a:lnTo>
                  <a:lnTo>
                    <a:pt x="774" y="227"/>
                  </a:lnTo>
                  <a:cubicBezTo>
                    <a:pt x="774" y="227"/>
                    <a:pt x="203" y="1"/>
                    <a:pt x="191" y="1"/>
                  </a:cubicBezTo>
                  <a:cubicBezTo>
                    <a:pt x="191" y="0"/>
                    <a:pt x="191" y="0"/>
                    <a:pt x="191" y="0"/>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688816" y="2728960"/>
              <a:ext cx="98750" cy="86351"/>
            </a:xfrm>
            <a:custGeom>
              <a:avLst/>
              <a:gdLst/>
              <a:ahLst/>
              <a:cxnLst/>
              <a:rect l="l" t="t" r="r" b="b"/>
              <a:pathLst>
                <a:path w="454" h="397" extrusionOk="0">
                  <a:moveTo>
                    <a:pt x="71" y="1"/>
                  </a:moveTo>
                  <a:cubicBezTo>
                    <a:pt x="54" y="1"/>
                    <a:pt x="36" y="10"/>
                    <a:pt x="24" y="28"/>
                  </a:cubicBezTo>
                  <a:cubicBezTo>
                    <a:pt x="1" y="40"/>
                    <a:pt x="1" y="63"/>
                    <a:pt x="1" y="87"/>
                  </a:cubicBezTo>
                  <a:lnTo>
                    <a:pt x="155" y="385"/>
                  </a:lnTo>
                  <a:lnTo>
                    <a:pt x="453" y="397"/>
                  </a:lnTo>
                  <a:cubicBezTo>
                    <a:pt x="417" y="385"/>
                    <a:pt x="215" y="123"/>
                    <a:pt x="108" y="28"/>
                  </a:cubicBezTo>
                  <a:cubicBezTo>
                    <a:pt x="102" y="10"/>
                    <a:pt x="87" y="1"/>
                    <a:pt x="71"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85281" y="2739183"/>
              <a:ext cx="88309" cy="63295"/>
            </a:xfrm>
            <a:custGeom>
              <a:avLst/>
              <a:gdLst/>
              <a:ahLst/>
              <a:cxnLst/>
              <a:rect l="l" t="t" r="r" b="b"/>
              <a:pathLst>
                <a:path w="406" h="291" extrusionOk="0">
                  <a:moveTo>
                    <a:pt x="87" y="0"/>
                  </a:moveTo>
                  <a:cubicBezTo>
                    <a:pt x="63" y="0"/>
                    <a:pt x="33" y="16"/>
                    <a:pt x="24" y="52"/>
                  </a:cubicBezTo>
                  <a:cubicBezTo>
                    <a:pt x="0" y="76"/>
                    <a:pt x="24" y="112"/>
                    <a:pt x="48" y="124"/>
                  </a:cubicBezTo>
                  <a:lnTo>
                    <a:pt x="405" y="290"/>
                  </a:lnTo>
                  <a:lnTo>
                    <a:pt x="358" y="112"/>
                  </a:lnTo>
                  <a:lnTo>
                    <a:pt x="108" y="4"/>
                  </a:lnTo>
                  <a:cubicBezTo>
                    <a:pt x="102" y="2"/>
                    <a:pt x="95" y="0"/>
                    <a:pt x="87" y="0"/>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554177" y="2781381"/>
              <a:ext cx="103752" cy="57205"/>
            </a:xfrm>
            <a:custGeom>
              <a:avLst/>
              <a:gdLst/>
              <a:ahLst/>
              <a:cxnLst/>
              <a:rect l="l" t="t" r="r" b="b"/>
              <a:pathLst>
                <a:path w="477" h="263" extrusionOk="0">
                  <a:moveTo>
                    <a:pt x="72" y="1"/>
                  </a:moveTo>
                  <a:cubicBezTo>
                    <a:pt x="48" y="1"/>
                    <a:pt x="1" y="25"/>
                    <a:pt x="1" y="49"/>
                  </a:cubicBezTo>
                  <a:cubicBezTo>
                    <a:pt x="1" y="84"/>
                    <a:pt x="12" y="108"/>
                    <a:pt x="48" y="120"/>
                  </a:cubicBezTo>
                  <a:lnTo>
                    <a:pt x="477" y="263"/>
                  </a:lnTo>
                  <a:lnTo>
                    <a:pt x="477" y="263"/>
                  </a:lnTo>
                  <a:lnTo>
                    <a:pt x="441" y="84"/>
                  </a:lnTo>
                  <a:lnTo>
                    <a:pt x="72"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56787" y="2833366"/>
              <a:ext cx="93529" cy="41544"/>
            </a:xfrm>
            <a:custGeom>
              <a:avLst/>
              <a:gdLst/>
              <a:ahLst/>
              <a:cxnLst/>
              <a:rect l="l" t="t" r="r" b="b"/>
              <a:pathLst>
                <a:path w="430" h="191" extrusionOk="0">
                  <a:moveTo>
                    <a:pt x="72" y="0"/>
                  </a:moveTo>
                  <a:cubicBezTo>
                    <a:pt x="36" y="0"/>
                    <a:pt x="0" y="36"/>
                    <a:pt x="0" y="60"/>
                  </a:cubicBezTo>
                  <a:cubicBezTo>
                    <a:pt x="0" y="95"/>
                    <a:pt x="12" y="119"/>
                    <a:pt x="60" y="143"/>
                  </a:cubicBezTo>
                  <a:lnTo>
                    <a:pt x="429" y="191"/>
                  </a:lnTo>
                  <a:lnTo>
                    <a:pt x="417" y="36"/>
                  </a:lnTo>
                  <a:lnTo>
                    <a:pt x="72" y="0"/>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67227" y="2872083"/>
              <a:ext cx="83089" cy="36542"/>
            </a:xfrm>
            <a:custGeom>
              <a:avLst/>
              <a:gdLst/>
              <a:ahLst/>
              <a:cxnLst/>
              <a:rect l="l" t="t" r="r" b="b"/>
              <a:pathLst>
                <a:path w="382" h="168" extrusionOk="0">
                  <a:moveTo>
                    <a:pt x="381" y="1"/>
                  </a:moveTo>
                  <a:lnTo>
                    <a:pt x="60" y="36"/>
                  </a:lnTo>
                  <a:cubicBezTo>
                    <a:pt x="24" y="36"/>
                    <a:pt x="0" y="48"/>
                    <a:pt x="0" y="84"/>
                  </a:cubicBezTo>
                  <a:cubicBezTo>
                    <a:pt x="0" y="108"/>
                    <a:pt x="12" y="144"/>
                    <a:pt x="48" y="144"/>
                  </a:cubicBezTo>
                  <a:lnTo>
                    <a:pt x="250" y="167"/>
                  </a:lnTo>
                  <a:lnTo>
                    <a:pt x="381"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66468" y="2815095"/>
              <a:ext cx="127243" cy="114193"/>
            </a:xfrm>
            <a:custGeom>
              <a:avLst/>
              <a:gdLst/>
              <a:ahLst/>
              <a:cxnLst/>
              <a:rect l="l" t="t" r="r" b="b"/>
              <a:pathLst>
                <a:path w="585" h="525" extrusionOk="0">
                  <a:moveTo>
                    <a:pt x="96" y="1"/>
                  </a:moveTo>
                  <a:lnTo>
                    <a:pt x="1" y="489"/>
                  </a:lnTo>
                  <a:lnTo>
                    <a:pt x="406" y="525"/>
                  </a:lnTo>
                  <a:lnTo>
                    <a:pt x="584" y="60"/>
                  </a:lnTo>
                  <a:lnTo>
                    <a:pt x="96"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789741" y="2755497"/>
              <a:ext cx="520501" cy="273410"/>
            </a:xfrm>
            <a:custGeom>
              <a:avLst/>
              <a:gdLst/>
              <a:ahLst/>
              <a:cxnLst/>
              <a:rect l="l" t="t" r="r" b="b"/>
              <a:pathLst>
                <a:path w="2393" h="1257" extrusionOk="0">
                  <a:moveTo>
                    <a:pt x="227" y="1"/>
                  </a:moveTo>
                  <a:lnTo>
                    <a:pt x="1" y="953"/>
                  </a:lnTo>
                  <a:lnTo>
                    <a:pt x="1835" y="1251"/>
                  </a:lnTo>
                  <a:cubicBezTo>
                    <a:pt x="1860" y="1255"/>
                    <a:pt x="1885" y="1257"/>
                    <a:pt x="1910" y="1257"/>
                  </a:cubicBezTo>
                  <a:cubicBezTo>
                    <a:pt x="2184" y="1257"/>
                    <a:pt x="2392" y="1023"/>
                    <a:pt x="2370" y="739"/>
                  </a:cubicBezTo>
                  <a:cubicBezTo>
                    <a:pt x="2335" y="513"/>
                    <a:pt x="2180" y="346"/>
                    <a:pt x="1966" y="299"/>
                  </a:cubicBez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44337" y="1724275"/>
              <a:ext cx="305602" cy="270800"/>
            </a:xfrm>
            <a:custGeom>
              <a:avLst/>
              <a:gdLst/>
              <a:ahLst/>
              <a:cxnLst/>
              <a:rect l="l" t="t" r="r" b="b"/>
              <a:pathLst>
                <a:path w="1405" h="1245" extrusionOk="0">
                  <a:moveTo>
                    <a:pt x="704" y="1"/>
                  </a:moveTo>
                  <a:cubicBezTo>
                    <a:pt x="451" y="1"/>
                    <a:pt x="212" y="159"/>
                    <a:pt x="119" y="420"/>
                  </a:cubicBezTo>
                  <a:cubicBezTo>
                    <a:pt x="0" y="730"/>
                    <a:pt x="167" y="1087"/>
                    <a:pt x="500" y="1206"/>
                  </a:cubicBezTo>
                  <a:cubicBezTo>
                    <a:pt x="568" y="1232"/>
                    <a:pt x="638" y="1244"/>
                    <a:pt x="708" y="1244"/>
                  </a:cubicBezTo>
                  <a:cubicBezTo>
                    <a:pt x="955" y="1244"/>
                    <a:pt x="1193" y="1088"/>
                    <a:pt x="1286" y="837"/>
                  </a:cubicBezTo>
                  <a:cubicBezTo>
                    <a:pt x="1405" y="503"/>
                    <a:pt x="1238" y="158"/>
                    <a:pt x="917" y="39"/>
                  </a:cubicBezTo>
                  <a:cubicBezTo>
                    <a:pt x="847" y="13"/>
                    <a:pt x="775"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572230" y="1880231"/>
              <a:ext cx="461339" cy="427625"/>
            </a:xfrm>
            <a:custGeom>
              <a:avLst/>
              <a:gdLst/>
              <a:ahLst/>
              <a:cxnLst/>
              <a:rect l="l" t="t" r="r" b="b"/>
              <a:pathLst>
                <a:path w="2121" h="1966" extrusionOk="0">
                  <a:moveTo>
                    <a:pt x="1037" y="1"/>
                  </a:moveTo>
                  <a:cubicBezTo>
                    <a:pt x="501" y="1"/>
                    <a:pt x="1" y="429"/>
                    <a:pt x="84" y="989"/>
                  </a:cubicBezTo>
                  <a:cubicBezTo>
                    <a:pt x="156" y="1513"/>
                    <a:pt x="525" y="1941"/>
                    <a:pt x="1061" y="1965"/>
                  </a:cubicBezTo>
                  <a:cubicBezTo>
                    <a:pt x="1406" y="1965"/>
                    <a:pt x="2108" y="1584"/>
                    <a:pt x="2108" y="1072"/>
                  </a:cubicBezTo>
                  <a:cubicBezTo>
                    <a:pt x="2120" y="548"/>
                    <a:pt x="1751" y="13"/>
                    <a:pt x="1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19920" y="2194535"/>
              <a:ext cx="186624" cy="271888"/>
            </a:xfrm>
            <a:custGeom>
              <a:avLst/>
              <a:gdLst/>
              <a:ahLst/>
              <a:cxnLst/>
              <a:rect l="l" t="t" r="r" b="b"/>
              <a:pathLst>
                <a:path w="858" h="1250" extrusionOk="0">
                  <a:moveTo>
                    <a:pt x="562" y="1"/>
                  </a:moveTo>
                  <a:cubicBezTo>
                    <a:pt x="506" y="1"/>
                    <a:pt x="440" y="11"/>
                    <a:pt x="370" y="20"/>
                  </a:cubicBezTo>
                  <a:cubicBezTo>
                    <a:pt x="155" y="68"/>
                    <a:pt x="1" y="56"/>
                    <a:pt x="24" y="234"/>
                  </a:cubicBezTo>
                  <a:lnTo>
                    <a:pt x="131" y="949"/>
                  </a:lnTo>
                  <a:cubicBezTo>
                    <a:pt x="153" y="1124"/>
                    <a:pt x="307" y="1249"/>
                    <a:pt x="480" y="1249"/>
                  </a:cubicBezTo>
                  <a:cubicBezTo>
                    <a:pt x="494" y="1249"/>
                    <a:pt x="509" y="1248"/>
                    <a:pt x="524" y="1246"/>
                  </a:cubicBezTo>
                  <a:cubicBezTo>
                    <a:pt x="727" y="1211"/>
                    <a:pt x="858" y="1032"/>
                    <a:pt x="822" y="842"/>
                  </a:cubicBezTo>
                  <a:lnTo>
                    <a:pt x="739" y="151"/>
                  </a:lnTo>
                  <a:cubicBezTo>
                    <a:pt x="724" y="31"/>
                    <a:pt x="657" y="1"/>
                    <a:pt x="562"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727751" y="2183224"/>
              <a:ext cx="155520" cy="194454"/>
            </a:xfrm>
            <a:custGeom>
              <a:avLst/>
              <a:gdLst/>
              <a:ahLst/>
              <a:cxnLst/>
              <a:rect l="l" t="t" r="r" b="b"/>
              <a:pathLst>
                <a:path w="715" h="894" extrusionOk="0">
                  <a:moveTo>
                    <a:pt x="691" y="1"/>
                  </a:moveTo>
                  <a:lnTo>
                    <a:pt x="0" y="417"/>
                  </a:lnTo>
                  <a:lnTo>
                    <a:pt x="60" y="894"/>
                  </a:lnTo>
                  <a:cubicBezTo>
                    <a:pt x="715" y="822"/>
                    <a:pt x="691"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603334" y="1939829"/>
              <a:ext cx="303209" cy="393911"/>
            </a:xfrm>
            <a:custGeom>
              <a:avLst/>
              <a:gdLst/>
              <a:ahLst/>
              <a:cxnLst/>
              <a:rect l="l" t="t" r="r" b="b"/>
              <a:pathLst>
                <a:path w="1394" h="1811" extrusionOk="0">
                  <a:moveTo>
                    <a:pt x="489" y="0"/>
                  </a:moveTo>
                  <a:cubicBezTo>
                    <a:pt x="322" y="0"/>
                    <a:pt x="13" y="286"/>
                    <a:pt x="13" y="560"/>
                  </a:cubicBezTo>
                  <a:lnTo>
                    <a:pt x="1" y="1191"/>
                  </a:lnTo>
                  <a:cubicBezTo>
                    <a:pt x="1" y="1572"/>
                    <a:pt x="298" y="1810"/>
                    <a:pt x="679" y="1810"/>
                  </a:cubicBezTo>
                  <a:cubicBezTo>
                    <a:pt x="685" y="1810"/>
                    <a:pt x="691" y="1811"/>
                    <a:pt x="697" y="1811"/>
                  </a:cubicBezTo>
                  <a:cubicBezTo>
                    <a:pt x="1025" y="1811"/>
                    <a:pt x="1382" y="1482"/>
                    <a:pt x="1382" y="1120"/>
                  </a:cubicBezTo>
                  <a:lnTo>
                    <a:pt x="1394" y="477"/>
                  </a:lnTo>
                  <a:cubicBezTo>
                    <a:pt x="1394" y="322"/>
                    <a:pt x="1263" y="179"/>
                    <a:pt x="1096" y="179"/>
                  </a:cubicBezTo>
                  <a:lnTo>
                    <a:pt x="489" y="0"/>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745804" y="2128846"/>
              <a:ext cx="26101" cy="23491"/>
            </a:xfrm>
            <a:custGeom>
              <a:avLst/>
              <a:gdLst/>
              <a:ahLst/>
              <a:cxnLst/>
              <a:rect l="l" t="t" r="r" b="b"/>
              <a:pathLst>
                <a:path w="120" h="108" extrusionOk="0">
                  <a:moveTo>
                    <a:pt x="36" y="1"/>
                  </a:moveTo>
                  <a:cubicBezTo>
                    <a:pt x="12" y="1"/>
                    <a:pt x="1" y="24"/>
                    <a:pt x="1" y="60"/>
                  </a:cubicBezTo>
                  <a:cubicBezTo>
                    <a:pt x="1" y="84"/>
                    <a:pt x="24" y="108"/>
                    <a:pt x="60" y="108"/>
                  </a:cubicBezTo>
                  <a:cubicBezTo>
                    <a:pt x="84" y="108"/>
                    <a:pt x="120" y="72"/>
                    <a:pt x="96" y="48"/>
                  </a:cubicBezTo>
                  <a:cubicBezTo>
                    <a:pt x="96" y="13"/>
                    <a:pt x="72"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634438" y="2126236"/>
              <a:ext cx="26101" cy="20881"/>
            </a:xfrm>
            <a:custGeom>
              <a:avLst/>
              <a:gdLst/>
              <a:ahLst/>
              <a:cxnLst/>
              <a:rect l="l" t="t" r="r" b="b"/>
              <a:pathLst>
                <a:path w="120" h="96" extrusionOk="0">
                  <a:moveTo>
                    <a:pt x="48" y="1"/>
                  </a:moveTo>
                  <a:cubicBezTo>
                    <a:pt x="36" y="1"/>
                    <a:pt x="1" y="25"/>
                    <a:pt x="1" y="60"/>
                  </a:cubicBezTo>
                  <a:cubicBezTo>
                    <a:pt x="1" y="84"/>
                    <a:pt x="36" y="96"/>
                    <a:pt x="60" y="96"/>
                  </a:cubicBezTo>
                  <a:cubicBezTo>
                    <a:pt x="96" y="96"/>
                    <a:pt x="120" y="72"/>
                    <a:pt x="108" y="36"/>
                  </a:cubicBezTo>
                  <a:cubicBezTo>
                    <a:pt x="108" y="13"/>
                    <a:pt x="72"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680986" y="2154730"/>
              <a:ext cx="28711" cy="49375"/>
            </a:xfrm>
            <a:custGeom>
              <a:avLst/>
              <a:gdLst/>
              <a:ahLst/>
              <a:cxnLst/>
              <a:rect l="l" t="t" r="r" b="b"/>
              <a:pathLst>
                <a:path w="132" h="227" fill="none" extrusionOk="0">
                  <a:moveTo>
                    <a:pt x="13" y="1"/>
                  </a:moveTo>
                  <a:lnTo>
                    <a:pt x="1" y="144"/>
                  </a:lnTo>
                  <a:cubicBezTo>
                    <a:pt x="1" y="144"/>
                    <a:pt x="13" y="227"/>
                    <a:pt x="132" y="19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725140" y="2082299"/>
              <a:ext cx="77869" cy="23491"/>
            </a:xfrm>
            <a:custGeom>
              <a:avLst/>
              <a:gdLst/>
              <a:ahLst/>
              <a:cxnLst/>
              <a:rect l="l" t="t" r="r" b="b"/>
              <a:pathLst>
                <a:path w="358" h="108" extrusionOk="0">
                  <a:moveTo>
                    <a:pt x="60" y="0"/>
                  </a:moveTo>
                  <a:cubicBezTo>
                    <a:pt x="24" y="0"/>
                    <a:pt x="0" y="24"/>
                    <a:pt x="0" y="48"/>
                  </a:cubicBezTo>
                  <a:cubicBezTo>
                    <a:pt x="0" y="60"/>
                    <a:pt x="12" y="96"/>
                    <a:pt x="48" y="96"/>
                  </a:cubicBezTo>
                  <a:lnTo>
                    <a:pt x="298" y="107"/>
                  </a:lnTo>
                  <a:cubicBezTo>
                    <a:pt x="310" y="107"/>
                    <a:pt x="346" y="96"/>
                    <a:pt x="358" y="60"/>
                  </a:cubicBezTo>
                  <a:cubicBezTo>
                    <a:pt x="358" y="48"/>
                    <a:pt x="346" y="24"/>
                    <a:pt x="310" y="24"/>
                  </a:cubicBez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6385" y="2079689"/>
              <a:ext cx="54595" cy="23491"/>
            </a:xfrm>
            <a:custGeom>
              <a:avLst/>
              <a:gdLst/>
              <a:ahLst/>
              <a:cxnLst/>
              <a:rect l="l" t="t" r="r" b="b"/>
              <a:pathLst>
                <a:path w="251" h="108" extrusionOk="0">
                  <a:moveTo>
                    <a:pt x="60" y="0"/>
                  </a:moveTo>
                  <a:cubicBezTo>
                    <a:pt x="24" y="0"/>
                    <a:pt x="0" y="12"/>
                    <a:pt x="0" y="48"/>
                  </a:cubicBezTo>
                  <a:cubicBezTo>
                    <a:pt x="0" y="60"/>
                    <a:pt x="12" y="96"/>
                    <a:pt x="36" y="96"/>
                  </a:cubicBezTo>
                  <a:lnTo>
                    <a:pt x="203" y="108"/>
                  </a:lnTo>
                  <a:cubicBezTo>
                    <a:pt x="215" y="96"/>
                    <a:pt x="250" y="72"/>
                    <a:pt x="250" y="60"/>
                  </a:cubicBezTo>
                  <a:cubicBezTo>
                    <a:pt x="250" y="48"/>
                    <a:pt x="226" y="12"/>
                    <a:pt x="203" y="12"/>
                  </a:cubicBez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660322" y="2222159"/>
              <a:ext cx="98750" cy="38934"/>
            </a:xfrm>
            <a:custGeom>
              <a:avLst/>
              <a:gdLst/>
              <a:ahLst/>
              <a:cxnLst/>
              <a:rect l="l" t="t" r="r" b="b"/>
              <a:pathLst>
                <a:path w="454" h="179" extrusionOk="0">
                  <a:moveTo>
                    <a:pt x="1" y="0"/>
                  </a:moveTo>
                  <a:cubicBezTo>
                    <a:pt x="1" y="0"/>
                    <a:pt x="72" y="179"/>
                    <a:pt x="227" y="179"/>
                  </a:cubicBezTo>
                  <a:cubicBezTo>
                    <a:pt x="417" y="179"/>
                    <a:pt x="453" y="36"/>
                    <a:pt x="453" y="36"/>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794962" y="1973543"/>
              <a:ext cx="191844" cy="186624"/>
            </a:xfrm>
            <a:custGeom>
              <a:avLst/>
              <a:gdLst/>
              <a:ahLst/>
              <a:cxnLst/>
              <a:rect l="l" t="t" r="r" b="b"/>
              <a:pathLst>
                <a:path w="882" h="858" extrusionOk="0">
                  <a:moveTo>
                    <a:pt x="275" y="0"/>
                  </a:moveTo>
                  <a:cubicBezTo>
                    <a:pt x="275" y="0"/>
                    <a:pt x="1" y="655"/>
                    <a:pt x="429" y="857"/>
                  </a:cubicBezTo>
                  <a:lnTo>
                    <a:pt x="882" y="262"/>
                  </a:lnTo>
                  <a:lnTo>
                    <a:pt x="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851949" y="2108183"/>
              <a:ext cx="103752" cy="101142"/>
            </a:xfrm>
            <a:custGeom>
              <a:avLst/>
              <a:gdLst/>
              <a:ahLst/>
              <a:cxnLst/>
              <a:rect l="l" t="t" r="r" b="b"/>
              <a:pathLst>
                <a:path w="477" h="465" extrusionOk="0">
                  <a:moveTo>
                    <a:pt x="239" y="0"/>
                  </a:moveTo>
                  <a:cubicBezTo>
                    <a:pt x="108" y="0"/>
                    <a:pt x="1" y="96"/>
                    <a:pt x="1" y="227"/>
                  </a:cubicBezTo>
                  <a:cubicBezTo>
                    <a:pt x="1" y="358"/>
                    <a:pt x="108" y="465"/>
                    <a:pt x="239" y="465"/>
                  </a:cubicBezTo>
                  <a:cubicBezTo>
                    <a:pt x="370" y="465"/>
                    <a:pt x="477" y="381"/>
                    <a:pt x="477" y="238"/>
                  </a:cubicBezTo>
                  <a:cubicBezTo>
                    <a:pt x="477" y="119"/>
                    <a:pt x="370" y="0"/>
                    <a:pt x="239" y="0"/>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564617" y="1918295"/>
              <a:ext cx="349756" cy="142687"/>
            </a:xfrm>
            <a:custGeom>
              <a:avLst/>
              <a:gdLst/>
              <a:ahLst/>
              <a:cxnLst/>
              <a:rect l="l" t="t" r="r" b="b"/>
              <a:pathLst>
                <a:path w="1608" h="656" extrusionOk="0">
                  <a:moveTo>
                    <a:pt x="839" y="1"/>
                  </a:moveTo>
                  <a:cubicBezTo>
                    <a:pt x="339" y="1"/>
                    <a:pt x="0" y="635"/>
                    <a:pt x="0" y="635"/>
                  </a:cubicBezTo>
                  <a:cubicBezTo>
                    <a:pt x="0" y="635"/>
                    <a:pt x="194" y="656"/>
                    <a:pt x="428" y="656"/>
                  </a:cubicBezTo>
                  <a:cubicBezTo>
                    <a:pt x="593" y="656"/>
                    <a:pt x="777" y="646"/>
                    <a:pt x="929" y="611"/>
                  </a:cubicBezTo>
                  <a:cubicBezTo>
                    <a:pt x="1262" y="540"/>
                    <a:pt x="1607" y="219"/>
                    <a:pt x="1607" y="219"/>
                  </a:cubicBezTo>
                  <a:cubicBezTo>
                    <a:pt x="1607" y="219"/>
                    <a:pt x="1429" y="64"/>
                    <a:pt x="905" y="4"/>
                  </a:cubicBezTo>
                  <a:cubicBezTo>
                    <a:pt x="883" y="2"/>
                    <a:pt x="861"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309991" y="2795035"/>
            <a:ext cx="1044869" cy="2189169"/>
            <a:chOff x="203025" y="2343832"/>
            <a:chExt cx="1331212" cy="2789106"/>
          </a:xfrm>
        </p:grpSpPr>
        <p:sp>
          <p:nvSpPr>
            <p:cNvPr id="86" name="Google Shape;86;p2"/>
            <p:cNvSpPr/>
            <p:nvPr/>
          </p:nvSpPr>
          <p:spPr>
            <a:xfrm>
              <a:off x="457004" y="3319210"/>
              <a:ext cx="118548" cy="146272"/>
            </a:xfrm>
            <a:custGeom>
              <a:avLst/>
              <a:gdLst/>
              <a:ahLst/>
              <a:cxnLst/>
              <a:rect l="l" t="t" r="r" b="b"/>
              <a:pathLst>
                <a:path w="667" h="823" extrusionOk="0">
                  <a:moveTo>
                    <a:pt x="191" y="1"/>
                  </a:moveTo>
                  <a:lnTo>
                    <a:pt x="0" y="524"/>
                  </a:lnTo>
                  <a:lnTo>
                    <a:pt x="298" y="822"/>
                  </a:lnTo>
                  <a:lnTo>
                    <a:pt x="667" y="477"/>
                  </a:lnTo>
                  <a:lnTo>
                    <a:pt x="191"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69623" y="3396345"/>
              <a:ext cx="175777" cy="156047"/>
            </a:xfrm>
            <a:custGeom>
              <a:avLst/>
              <a:gdLst/>
              <a:ahLst/>
              <a:cxnLst/>
              <a:rect l="l" t="t" r="r" b="b"/>
              <a:pathLst>
                <a:path w="989" h="878" extrusionOk="0">
                  <a:moveTo>
                    <a:pt x="492" y="1"/>
                  </a:moveTo>
                  <a:cubicBezTo>
                    <a:pt x="418" y="1"/>
                    <a:pt x="343" y="22"/>
                    <a:pt x="274" y="67"/>
                  </a:cubicBezTo>
                  <a:cubicBezTo>
                    <a:pt x="60" y="186"/>
                    <a:pt x="1" y="460"/>
                    <a:pt x="120" y="662"/>
                  </a:cubicBezTo>
                  <a:cubicBezTo>
                    <a:pt x="198" y="803"/>
                    <a:pt x="344" y="877"/>
                    <a:pt x="492" y="877"/>
                  </a:cubicBezTo>
                  <a:cubicBezTo>
                    <a:pt x="569" y="877"/>
                    <a:pt x="646" y="857"/>
                    <a:pt x="715" y="817"/>
                  </a:cubicBezTo>
                  <a:cubicBezTo>
                    <a:pt x="929" y="698"/>
                    <a:pt x="989" y="424"/>
                    <a:pt x="870" y="221"/>
                  </a:cubicBezTo>
                  <a:cubicBezTo>
                    <a:pt x="776" y="80"/>
                    <a:pt x="635" y="1"/>
                    <a:pt x="492"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03025" y="3060081"/>
              <a:ext cx="362041" cy="396871"/>
            </a:xfrm>
            <a:custGeom>
              <a:avLst/>
              <a:gdLst/>
              <a:ahLst/>
              <a:cxnLst/>
              <a:rect l="l" t="t" r="r" b="b"/>
              <a:pathLst>
                <a:path w="2037" h="2233" extrusionOk="0">
                  <a:moveTo>
                    <a:pt x="559" y="0"/>
                  </a:moveTo>
                  <a:cubicBezTo>
                    <a:pt x="501" y="0"/>
                    <a:pt x="441" y="10"/>
                    <a:pt x="381" y="30"/>
                  </a:cubicBezTo>
                  <a:cubicBezTo>
                    <a:pt x="108" y="149"/>
                    <a:pt x="0" y="506"/>
                    <a:pt x="179" y="756"/>
                  </a:cubicBezTo>
                  <a:lnTo>
                    <a:pt x="1310" y="2232"/>
                  </a:lnTo>
                  <a:lnTo>
                    <a:pt x="2036" y="1590"/>
                  </a:lnTo>
                  <a:lnTo>
                    <a:pt x="953" y="196"/>
                  </a:lnTo>
                  <a:cubicBezTo>
                    <a:pt x="858" y="67"/>
                    <a:pt x="713"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26841" y="2868489"/>
              <a:ext cx="412339" cy="345507"/>
            </a:xfrm>
            <a:custGeom>
              <a:avLst/>
              <a:gdLst/>
              <a:ahLst/>
              <a:cxnLst/>
              <a:rect l="l" t="t" r="r" b="b"/>
              <a:pathLst>
                <a:path w="2320" h="1944" extrusionOk="0">
                  <a:moveTo>
                    <a:pt x="2319" y="1"/>
                  </a:moveTo>
                  <a:cubicBezTo>
                    <a:pt x="2319" y="1"/>
                    <a:pt x="1378" y="393"/>
                    <a:pt x="224" y="1132"/>
                  </a:cubicBezTo>
                  <a:cubicBezTo>
                    <a:pt x="105" y="1215"/>
                    <a:pt x="9" y="1346"/>
                    <a:pt x="9" y="1489"/>
                  </a:cubicBezTo>
                  <a:cubicBezTo>
                    <a:pt x="0" y="1749"/>
                    <a:pt x="215" y="1943"/>
                    <a:pt x="451" y="1943"/>
                  </a:cubicBezTo>
                  <a:cubicBezTo>
                    <a:pt x="518" y="1943"/>
                    <a:pt x="587" y="1928"/>
                    <a:pt x="652" y="1894"/>
                  </a:cubicBezTo>
                  <a:cubicBezTo>
                    <a:pt x="1069" y="1691"/>
                    <a:pt x="2093" y="1072"/>
                    <a:pt x="2093" y="1072"/>
                  </a:cubicBezTo>
                  <a:cubicBezTo>
                    <a:pt x="2081" y="1048"/>
                    <a:pt x="2319" y="1"/>
                    <a:pt x="2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1772" y="2824056"/>
              <a:ext cx="465659" cy="774725"/>
            </a:xfrm>
            <a:custGeom>
              <a:avLst/>
              <a:gdLst/>
              <a:ahLst/>
              <a:cxnLst/>
              <a:rect l="l" t="t" r="r" b="b"/>
              <a:pathLst>
                <a:path w="2620" h="4359" extrusionOk="0">
                  <a:moveTo>
                    <a:pt x="1406" y="0"/>
                  </a:moveTo>
                  <a:cubicBezTo>
                    <a:pt x="1406" y="0"/>
                    <a:pt x="667" y="36"/>
                    <a:pt x="120" y="370"/>
                  </a:cubicBezTo>
                  <a:lnTo>
                    <a:pt x="1" y="4358"/>
                  </a:lnTo>
                  <a:lnTo>
                    <a:pt x="2620" y="4358"/>
                  </a:lnTo>
                  <a:lnTo>
                    <a:pt x="2477" y="179"/>
                  </a:lnTo>
                  <a:cubicBezTo>
                    <a:pt x="2477" y="167"/>
                    <a:pt x="2037" y="60"/>
                    <a:pt x="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69049" y="2843073"/>
              <a:ext cx="491075" cy="207055"/>
            </a:xfrm>
            <a:custGeom>
              <a:avLst/>
              <a:gdLst/>
              <a:ahLst/>
              <a:cxnLst/>
              <a:rect l="l" t="t" r="r" b="b"/>
              <a:pathLst>
                <a:path w="2763" h="1165" extrusionOk="0">
                  <a:moveTo>
                    <a:pt x="0" y="1"/>
                  </a:moveTo>
                  <a:lnTo>
                    <a:pt x="0" y="1"/>
                  </a:lnTo>
                  <a:cubicBezTo>
                    <a:pt x="0" y="1"/>
                    <a:pt x="108" y="1084"/>
                    <a:pt x="108" y="1120"/>
                  </a:cubicBezTo>
                  <a:cubicBezTo>
                    <a:pt x="117" y="1154"/>
                    <a:pt x="472" y="1164"/>
                    <a:pt x="887" y="1164"/>
                  </a:cubicBezTo>
                  <a:cubicBezTo>
                    <a:pt x="1478" y="1164"/>
                    <a:pt x="2191" y="1144"/>
                    <a:pt x="2191" y="1144"/>
                  </a:cubicBezTo>
                  <a:cubicBezTo>
                    <a:pt x="2501" y="1132"/>
                    <a:pt x="2763" y="834"/>
                    <a:pt x="2620" y="536"/>
                  </a:cubicBezTo>
                  <a:cubicBezTo>
                    <a:pt x="2560" y="394"/>
                    <a:pt x="2441" y="298"/>
                    <a:pt x="2298" y="286"/>
                  </a:cubicBezTo>
                  <a:cubicBezTo>
                    <a:pt x="1001" y="84"/>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68946" y="2578612"/>
              <a:ext cx="116593" cy="116591"/>
            </a:xfrm>
            <a:custGeom>
              <a:avLst/>
              <a:gdLst/>
              <a:ahLst/>
              <a:cxnLst/>
              <a:rect l="l" t="t" r="r" b="b"/>
              <a:pathLst>
                <a:path w="656" h="656" extrusionOk="0">
                  <a:moveTo>
                    <a:pt x="167" y="0"/>
                  </a:moveTo>
                  <a:lnTo>
                    <a:pt x="1" y="655"/>
                  </a:lnTo>
                  <a:lnTo>
                    <a:pt x="548" y="548"/>
                  </a:lnTo>
                  <a:lnTo>
                    <a:pt x="656" y="131"/>
                  </a:lnTo>
                  <a:lnTo>
                    <a:pt x="167" y="0"/>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58460" y="2465576"/>
              <a:ext cx="175777" cy="154270"/>
            </a:xfrm>
            <a:custGeom>
              <a:avLst/>
              <a:gdLst/>
              <a:ahLst/>
              <a:cxnLst/>
              <a:rect l="l" t="t" r="r" b="b"/>
              <a:pathLst>
                <a:path w="989" h="868" extrusionOk="0">
                  <a:moveTo>
                    <a:pt x="490" y="1"/>
                  </a:moveTo>
                  <a:cubicBezTo>
                    <a:pt x="333" y="1"/>
                    <a:pt x="182" y="90"/>
                    <a:pt x="107" y="232"/>
                  </a:cubicBezTo>
                  <a:cubicBezTo>
                    <a:pt x="0" y="446"/>
                    <a:pt x="72" y="696"/>
                    <a:pt x="286" y="815"/>
                  </a:cubicBezTo>
                  <a:cubicBezTo>
                    <a:pt x="347" y="851"/>
                    <a:pt x="414" y="867"/>
                    <a:pt x="481" y="867"/>
                  </a:cubicBezTo>
                  <a:cubicBezTo>
                    <a:pt x="638" y="867"/>
                    <a:pt x="794" y="778"/>
                    <a:pt x="869" y="636"/>
                  </a:cubicBezTo>
                  <a:cubicBezTo>
                    <a:pt x="988" y="422"/>
                    <a:pt x="893" y="160"/>
                    <a:pt x="691" y="53"/>
                  </a:cubicBezTo>
                  <a:cubicBezTo>
                    <a:pt x="626" y="17"/>
                    <a:pt x="558" y="1"/>
                    <a:pt x="490"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9610" y="2411369"/>
              <a:ext cx="48876" cy="103972"/>
            </a:xfrm>
            <a:custGeom>
              <a:avLst/>
              <a:gdLst/>
              <a:ahLst/>
              <a:cxnLst/>
              <a:rect l="l" t="t" r="r" b="b"/>
              <a:pathLst>
                <a:path w="275" h="585" extrusionOk="0">
                  <a:moveTo>
                    <a:pt x="215" y="1"/>
                  </a:moveTo>
                  <a:cubicBezTo>
                    <a:pt x="167" y="1"/>
                    <a:pt x="119" y="13"/>
                    <a:pt x="119" y="60"/>
                  </a:cubicBezTo>
                  <a:lnTo>
                    <a:pt x="0" y="513"/>
                  </a:lnTo>
                  <a:lnTo>
                    <a:pt x="227" y="584"/>
                  </a:lnTo>
                  <a:lnTo>
                    <a:pt x="274" y="72"/>
                  </a:lnTo>
                  <a:cubicBezTo>
                    <a:pt x="274" y="36"/>
                    <a:pt x="238" y="1"/>
                    <a:pt x="215"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71727" y="2633531"/>
              <a:ext cx="241361" cy="413578"/>
            </a:xfrm>
            <a:custGeom>
              <a:avLst/>
              <a:gdLst/>
              <a:ahLst/>
              <a:cxnLst/>
              <a:rect l="l" t="t" r="r" b="b"/>
              <a:pathLst>
                <a:path w="1358" h="2327" extrusionOk="0">
                  <a:moveTo>
                    <a:pt x="381" y="1"/>
                  </a:moveTo>
                  <a:lnTo>
                    <a:pt x="60" y="1739"/>
                  </a:lnTo>
                  <a:cubicBezTo>
                    <a:pt x="0" y="1954"/>
                    <a:pt x="107" y="2180"/>
                    <a:pt x="298" y="2275"/>
                  </a:cubicBezTo>
                  <a:cubicBezTo>
                    <a:pt x="369" y="2311"/>
                    <a:pt x="442" y="2327"/>
                    <a:pt x="513" y="2327"/>
                  </a:cubicBezTo>
                  <a:cubicBezTo>
                    <a:pt x="728" y="2327"/>
                    <a:pt x="923" y="2177"/>
                    <a:pt x="976" y="1954"/>
                  </a:cubicBezTo>
                  <a:lnTo>
                    <a:pt x="1357" y="132"/>
                  </a:lnTo>
                  <a:lnTo>
                    <a:pt x="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7020" y="3598601"/>
              <a:ext cx="486809" cy="154625"/>
            </a:xfrm>
            <a:custGeom>
              <a:avLst/>
              <a:gdLst/>
              <a:ahLst/>
              <a:cxnLst/>
              <a:rect l="l" t="t" r="r" b="b"/>
              <a:pathLst>
                <a:path w="2739" h="870" extrusionOk="0">
                  <a:moveTo>
                    <a:pt x="60" y="0"/>
                  </a:moveTo>
                  <a:lnTo>
                    <a:pt x="0" y="869"/>
                  </a:lnTo>
                  <a:lnTo>
                    <a:pt x="2739" y="857"/>
                  </a:lnTo>
                  <a:lnTo>
                    <a:pt x="26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5934" y="4855502"/>
              <a:ext cx="148407" cy="169377"/>
            </a:xfrm>
            <a:custGeom>
              <a:avLst/>
              <a:gdLst/>
              <a:ahLst/>
              <a:cxnLst/>
              <a:rect l="l" t="t" r="r" b="b"/>
              <a:pathLst>
                <a:path w="835" h="953" extrusionOk="0">
                  <a:moveTo>
                    <a:pt x="1" y="0"/>
                  </a:moveTo>
                  <a:lnTo>
                    <a:pt x="120" y="953"/>
                  </a:lnTo>
                  <a:lnTo>
                    <a:pt x="834" y="953"/>
                  </a:lnTo>
                  <a:lnTo>
                    <a:pt x="715" y="0"/>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00863" y="5005683"/>
              <a:ext cx="321696" cy="127255"/>
            </a:xfrm>
            <a:custGeom>
              <a:avLst/>
              <a:gdLst/>
              <a:ahLst/>
              <a:cxnLst/>
              <a:rect l="l" t="t" r="r" b="b"/>
              <a:pathLst>
                <a:path w="1810" h="716" extrusionOk="0">
                  <a:moveTo>
                    <a:pt x="0" y="1"/>
                  </a:moveTo>
                  <a:lnTo>
                    <a:pt x="0" y="715"/>
                  </a:lnTo>
                  <a:lnTo>
                    <a:pt x="1810" y="715"/>
                  </a:lnTo>
                  <a:cubicBezTo>
                    <a:pt x="1810" y="537"/>
                    <a:pt x="1715" y="394"/>
                    <a:pt x="1572" y="322"/>
                  </a:cubicBez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84931" y="4962673"/>
              <a:ext cx="91710" cy="51719"/>
            </a:xfrm>
            <a:custGeom>
              <a:avLst/>
              <a:gdLst/>
              <a:ahLst/>
              <a:cxnLst/>
              <a:rect l="l" t="t" r="r" b="b"/>
              <a:pathLst>
                <a:path w="516" h="291" extrusionOk="0">
                  <a:moveTo>
                    <a:pt x="251" y="1"/>
                  </a:moveTo>
                  <a:cubicBezTo>
                    <a:pt x="165" y="1"/>
                    <a:pt x="1" y="34"/>
                    <a:pt x="27" y="290"/>
                  </a:cubicBezTo>
                  <a:lnTo>
                    <a:pt x="515" y="279"/>
                  </a:lnTo>
                  <a:lnTo>
                    <a:pt x="301" y="5"/>
                  </a:lnTo>
                  <a:cubicBezTo>
                    <a:pt x="301" y="5"/>
                    <a:pt x="281" y="1"/>
                    <a:pt x="251" y="1"/>
                  </a:cubicBezTo>
                  <a:close/>
                </a:path>
              </a:pathLst>
            </a:custGeom>
            <a:solidFill>
              <a:srgbClr val="231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3450" y="3668448"/>
              <a:ext cx="366307" cy="1219050"/>
            </a:xfrm>
            <a:custGeom>
              <a:avLst/>
              <a:gdLst/>
              <a:ahLst/>
              <a:cxnLst/>
              <a:rect l="l" t="t" r="r" b="b"/>
              <a:pathLst>
                <a:path w="2061" h="6859" extrusionOk="0">
                  <a:moveTo>
                    <a:pt x="0" y="0"/>
                  </a:moveTo>
                  <a:lnTo>
                    <a:pt x="750" y="6858"/>
                  </a:lnTo>
                  <a:lnTo>
                    <a:pt x="2060" y="6858"/>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28807" y="4855502"/>
              <a:ext cx="148407" cy="169377"/>
            </a:xfrm>
            <a:custGeom>
              <a:avLst/>
              <a:gdLst/>
              <a:ahLst/>
              <a:cxnLst/>
              <a:rect l="l" t="t" r="r" b="b"/>
              <a:pathLst>
                <a:path w="835" h="953" extrusionOk="0">
                  <a:moveTo>
                    <a:pt x="120" y="0"/>
                  </a:moveTo>
                  <a:lnTo>
                    <a:pt x="1" y="953"/>
                  </a:lnTo>
                  <a:lnTo>
                    <a:pt x="692" y="953"/>
                  </a:lnTo>
                  <a:lnTo>
                    <a:pt x="834" y="0"/>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0589" y="5005683"/>
              <a:ext cx="319741" cy="127255"/>
            </a:xfrm>
            <a:custGeom>
              <a:avLst/>
              <a:gdLst/>
              <a:ahLst/>
              <a:cxnLst/>
              <a:rect l="l" t="t" r="r" b="b"/>
              <a:pathLst>
                <a:path w="1799" h="716" extrusionOk="0">
                  <a:moveTo>
                    <a:pt x="893" y="1"/>
                  </a:moveTo>
                  <a:lnTo>
                    <a:pt x="238" y="322"/>
                  </a:lnTo>
                  <a:cubicBezTo>
                    <a:pt x="84" y="394"/>
                    <a:pt x="0" y="537"/>
                    <a:pt x="0" y="715"/>
                  </a:cubicBezTo>
                  <a:lnTo>
                    <a:pt x="1798" y="715"/>
                  </a:lnTo>
                  <a:lnTo>
                    <a:pt x="17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2419" y="4962673"/>
              <a:ext cx="92065" cy="51719"/>
            </a:xfrm>
            <a:custGeom>
              <a:avLst/>
              <a:gdLst/>
              <a:ahLst/>
              <a:cxnLst/>
              <a:rect l="l" t="t" r="r" b="b"/>
              <a:pathLst>
                <a:path w="518" h="291" extrusionOk="0">
                  <a:moveTo>
                    <a:pt x="265" y="1"/>
                  </a:moveTo>
                  <a:cubicBezTo>
                    <a:pt x="235" y="1"/>
                    <a:pt x="214" y="5"/>
                    <a:pt x="214" y="5"/>
                  </a:cubicBezTo>
                  <a:lnTo>
                    <a:pt x="0" y="279"/>
                  </a:lnTo>
                  <a:lnTo>
                    <a:pt x="500" y="290"/>
                  </a:lnTo>
                  <a:cubicBezTo>
                    <a:pt x="518" y="34"/>
                    <a:pt x="35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88640" y="3668448"/>
              <a:ext cx="340891" cy="1219050"/>
            </a:xfrm>
            <a:custGeom>
              <a:avLst/>
              <a:gdLst/>
              <a:ahLst/>
              <a:cxnLst/>
              <a:rect l="l" t="t" r="r" b="b"/>
              <a:pathLst>
                <a:path w="1918" h="6859" extrusionOk="0">
                  <a:moveTo>
                    <a:pt x="477" y="0"/>
                  </a:moveTo>
                  <a:lnTo>
                    <a:pt x="1" y="6858"/>
                  </a:lnTo>
                  <a:lnTo>
                    <a:pt x="1310" y="6858"/>
                  </a:lnTo>
                  <a:lnTo>
                    <a:pt x="1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31955" y="2610248"/>
              <a:ext cx="158893" cy="298764"/>
            </a:xfrm>
            <a:custGeom>
              <a:avLst/>
              <a:gdLst/>
              <a:ahLst/>
              <a:cxnLst/>
              <a:rect l="l" t="t" r="r" b="b"/>
              <a:pathLst>
                <a:path w="894" h="1681" extrusionOk="0">
                  <a:moveTo>
                    <a:pt x="1" y="1"/>
                  </a:moveTo>
                  <a:lnTo>
                    <a:pt x="25" y="1263"/>
                  </a:lnTo>
                  <a:cubicBezTo>
                    <a:pt x="25" y="1489"/>
                    <a:pt x="203" y="1668"/>
                    <a:pt x="430" y="1680"/>
                  </a:cubicBezTo>
                  <a:cubicBezTo>
                    <a:pt x="437" y="1680"/>
                    <a:pt x="444" y="1680"/>
                    <a:pt x="451" y="1680"/>
                  </a:cubicBezTo>
                  <a:cubicBezTo>
                    <a:pt x="680" y="1680"/>
                    <a:pt x="870" y="1494"/>
                    <a:pt x="870" y="1263"/>
                  </a:cubicBezTo>
                  <a:lnTo>
                    <a:pt x="894" y="203"/>
                  </a:lnTo>
                  <a:lnTo>
                    <a:pt x="1"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04584" y="2476951"/>
              <a:ext cx="258245" cy="290233"/>
            </a:xfrm>
            <a:custGeom>
              <a:avLst/>
              <a:gdLst/>
              <a:ahLst/>
              <a:cxnLst/>
              <a:rect l="l" t="t" r="r" b="b"/>
              <a:pathLst>
                <a:path w="1453" h="1633" extrusionOk="0">
                  <a:moveTo>
                    <a:pt x="179" y="1"/>
                  </a:moveTo>
                  <a:cubicBezTo>
                    <a:pt x="84" y="1"/>
                    <a:pt x="0" y="72"/>
                    <a:pt x="0" y="179"/>
                  </a:cubicBezTo>
                  <a:lnTo>
                    <a:pt x="84" y="810"/>
                  </a:lnTo>
                  <a:cubicBezTo>
                    <a:pt x="95" y="1191"/>
                    <a:pt x="334" y="1632"/>
                    <a:pt x="715" y="1632"/>
                  </a:cubicBezTo>
                  <a:lnTo>
                    <a:pt x="750" y="1632"/>
                  </a:lnTo>
                  <a:cubicBezTo>
                    <a:pt x="1131" y="1632"/>
                    <a:pt x="1453" y="1430"/>
                    <a:pt x="1429" y="1061"/>
                  </a:cubicBezTo>
                  <a:lnTo>
                    <a:pt x="1429" y="310"/>
                  </a:lnTo>
                  <a:cubicBezTo>
                    <a:pt x="1429" y="132"/>
                    <a:pt x="1286" y="1"/>
                    <a:pt x="1107" y="1"/>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947899" y="2597629"/>
              <a:ext cx="31814" cy="53141"/>
            </a:xfrm>
            <a:custGeom>
              <a:avLst/>
              <a:gdLst/>
              <a:ahLst/>
              <a:cxnLst/>
              <a:rect l="l" t="t" r="r" b="b"/>
              <a:pathLst>
                <a:path w="179" h="299" extrusionOk="0">
                  <a:moveTo>
                    <a:pt x="48" y="1"/>
                  </a:moveTo>
                  <a:lnTo>
                    <a:pt x="0" y="298"/>
                  </a:lnTo>
                  <a:lnTo>
                    <a:pt x="119" y="298"/>
                  </a:lnTo>
                  <a:cubicBezTo>
                    <a:pt x="167" y="298"/>
                    <a:pt x="179" y="251"/>
                    <a:pt x="167" y="215"/>
                  </a:cubicBezTo>
                  <a:lnTo>
                    <a:pt x="48" y="1"/>
                  </a:ln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88715" y="2728794"/>
              <a:ext cx="31814" cy="29859"/>
            </a:xfrm>
            <a:custGeom>
              <a:avLst/>
              <a:gdLst/>
              <a:ahLst/>
              <a:cxnLst/>
              <a:rect l="l" t="t" r="r" b="b"/>
              <a:pathLst>
                <a:path w="179" h="168" extrusionOk="0">
                  <a:moveTo>
                    <a:pt x="0" y="1"/>
                  </a:moveTo>
                  <a:lnTo>
                    <a:pt x="0" y="167"/>
                  </a:lnTo>
                  <a:cubicBezTo>
                    <a:pt x="83" y="155"/>
                    <a:pt x="179" y="96"/>
                    <a:pt x="179" y="96"/>
                  </a:cubicBezTo>
                  <a:cubicBezTo>
                    <a:pt x="60" y="9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17203" y="2832587"/>
              <a:ext cx="186441" cy="78379"/>
            </a:xfrm>
            <a:custGeom>
              <a:avLst/>
              <a:gdLst/>
              <a:ahLst/>
              <a:cxnLst/>
              <a:rect l="l" t="t" r="r" b="b"/>
              <a:pathLst>
                <a:path w="1049" h="441" extrusionOk="0">
                  <a:moveTo>
                    <a:pt x="941" y="0"/>
                  </a:moveTo>
                  <a:cubicBezTo>
                    <a:pt x="763" y="129"/>
                    <a:pt x="606" y="171"/>
                    <a:pt x="478" y="171"/>
                  </a:cubicBezTo>
                  <a:cubicBezTo>
                    <a:pt x="237" y="171"/>
                    <a:pt x="96" y="24"/>
                    <a:pt x="96" y="24"/>
                  </a:cubicBezTo>
                  <a:lnTo>
                    <a:pt x="1" y="441"/>
                  </a:lnTo>
                  <a:lnTo>
                    <a:pt x="1" y="441"/>
                  </a:lnTo>
                  <a:lnTo>
                    <a:pt x="1048" y="429"/>
                  </a:lnTo>
                  <a:lnTo>
                    <a:pt x="941" y="0"/>
                  </a:lnTo>
                  <a:close/>
                </a:path>
              </a:pathLst>
            </a:custGeom>
            <a:solidFill>
              <a:srgbClr val="006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17203" y="2832587"/>
              <a:ext cx="186441" cy="78379"/>
            </a:xfrm>
            <a:custGeom>
              <a:avLst/>
              <a:gdLst/>
              <a:ahLst/>
              <a:cxnLst/>
              <a:rect l="l" t="t" r="r" b="b"/>
              <a:pathLst>
                <a:path w="1049" h="441" extrusionOk="0">
                  <a:moveTo>
                    <a:pt x="941" y="0"/>
                  </a:moveTo>
                  <a:cubicBezTo>
                    <a:pt x="763" y="129"/>
                    <a:pt x="606" y="171"/>
                    <a:pt x="478" y="171"/>
                  </a:cubicBezTo>
                  <a:cubicBezTo>
                    <a:pt x="237" y="171"/>
                    <a:pt x="96" y="24"/>
                    <a:pt x="96" y="24"/>
                  </a:cubicBezTo>
                  <a:lnTo>
                    <a:pt x="1" y="441"/>
                  </a:lnTo>
                  <a:lnTo>
                    <a:pt x="1" y="441"/>
                  </a:lnTo>
                  <a:lnTo>
                    <a:pt x="1048" y="429"/>
                  </a:lnTo>
                  <a:lnTo>
                    <a:pt x="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26205" y="2343832"/>
              <a:ext cx="378926" cy="395805"/>
            </a:xfrm>
            <a:custGeom>
              <a:avLst/>
              <a:gdLst/>
              <a:ahLst/>
              <a:cxnLst/>
              <a:rect l="l" t="t" r="r" b="b"/>
              <a:pathLst>
                <a:path w="2132" h="2227" extrusionOk="0">
                  <a:moveTo>
                    <a:pt x="1681" y="0"/>
                  </a:moveTo>
                  <a:cubicBezTo>
                    <a:pt x="1451" y="0"/>
                    <a:pt x="1256" y="164"/>
                    <a:pt x="1215" y="381"/>
                  </a:cubicBezTo>
                  <a:cubicBezTo>
                    <a:pt x="1144" y="326"/>
                    <a:pt x="1068" y="304"/>
                    <a:pt x="995" y="304"/>
                  </a:cubicBezTo>
                  <a:cubicBezTo>
                    <a:pt x="797" y="304"/>
                    <a:pt x="620" y="468"/>
                    <a:pt x="620" y="607"/>
                  </a:cubicBezTo>
                  <a:cubicBezTo>
                    <a:pt x="1" y="619"/>
                    <a:pt x="48" y="1202"/>
                    <a:pt x="120" y="1429"/>
                  </a:cubicBezTo>
                  <a:cubicBezTo>
                    <a:pt x="144" y="1548"/>
                    <a:pt x="465" y="1905"/>
                    <a:pt x="536" y="1988"/>
                  </a:cubicBezTo>
                  <a:lnTo>
                    <a:pt x="536" y="2060"/>
                  </a:lnTo>
                  <a:cubicBezTo>
                    <a:pt x="536" y="2155"/>
                    <a:pt x="608" y="2226"/>
                    <a:pt x="703" y="2226"/>
                  </a:cubicBezTo>
                  <a:lnTo>
                    <a:pt x="1191" y="2226"/>
                  </a:lnTo>
                  <a:cubicBezTo>
                    <a:pt x="1275" y="2226"/>
                    <a:pt x="1334" y="2155"/>
                    <a:pt x="1334" y="2060"/>
                  </a:cubicBezTo>
                  <a:lnTo>
                    <a:pt x="1334" y="1452"/>
                  </a:lnTo>
                  <a:lnTo>
                    <a:pt x="1382" y="1524"/>
                  </a:lnTo>
                  <a:cubicBezTo>
                    <a:pt x="1394" y="1512"/>
                    <a:pt x="1537" y="1381"/>
                    <a:pt x="1513" y="1143"/>
                  </a:cubicBezTo>
                  <a:cubicBezTo>
                    <a:pt x="1691" y="1083"/>
                    <a:pt x="1929" y="964"/>
                    <a:pt x="2049" y="726"/>
                  </a:cubicBezTo>
                  <a:cubicBezTo>
                    <a:pt x="2108" y="631"/>
                    <a:pt x="2132" y="476"/>
                    <a:pt x="2132" y="476"/>
                  </a:cubicBezTo>
                  <a:cubicBezTo>
                    <a:pt x="2132" y="428"/>
                    <a:pt x="2132" y="369"/>
                    <a:pt x="2108" y="321"/>
                  </a:cubicBezTo>
                  <a:cubicBezTo>
                    <a:pt x="2072" y="155"/>
                    <a:pt x="1929" y="35"/>
                    <a:pt x="1787" y="12"/>
                  </a:cubicBezTo>
                  <a:cubicBezTo>
                    <a:pt x="1751" y="4"/>
                    <a:pt x="1715" y="0"/>
                    <a:pt x="1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18866" y="2582878"/>
              <a:ext cx="70027" cy="80512"/>
            </a:xfrm>
            <a:custGeom>
              <a:avLst/>
              <a:gdLst/>
              <a:ahLst/>
              <a:cxnLst/>
              <a:rect l="l" t="t" r="r" b="b"/>
              <a:pathLst>
                <a:path w="394" h="453" extrusionOk="0">
                  <a:moveTo>
                    <a:pt x="191" y="0"/>
                  </a:moveTo>
                  <a:cubicBezTo>
                    <a:pt x="83" y="0"/>
                    <a:pt x="0" y="107"/>
                    <a:pt x="0" y="226"/>
                  </a:cubicBezTo>
                  <a:cubicBezTo>
                    <a:pt x="0" y="345"/>
                    <a:pt x="95" y="453"/>
                    <a:pt x="191" y="453"/>
                  </a:cubicBezTo>
                  <a:cubicBezTo>
                    <a:pt x="298" y="453"/>
                    <a:pt x="393" y="345"/>
                    <a:pt x="393" y="226"/>
                  </a:cubicBezTo>
                  <a:cubicBezTo>
                    <a:pt x="393" y="107"/>
                    <a:pt x="298" y="0"/>
                    <a:pt x="191" y="0"/>
                  </a:cubicBezTo>
                  <a:close/>
                </a:path>
              </a:pathLst>
            </a:custGeom>
            <a:solidFill>
              <a:srgbClr val="F6A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txBox="1">
            <a:spLocks noGrp="1"/>
          </p:cNvSpPr>
          <p:nvPr>
            <p:ph type="ctrTitle"/>
          </p:nvPr>
        </p:nvSpPr>
        <p:spPr>
          <a:xfrm>
            <a:off x="1898400" y="1665150"/>
            <a:ext cx="5347200" cy="1413600"/>
          </a:xfrm>
          <a:prstGeom prst="rect">
            <a:avLst/>
          </a:prstGeom>
        </p:spPr>
        <p:txBody>
          <a:bodyPr spcFirstLastPara="1" wrap="square" lIns="0" tIns="0" rIns="0" bIns="0" anchor="b" anchorCtr="0">
            <a:noAutofit/>
          </a:bodyPr>
          <a:lstStyle>
            <a:lvl1pPr lvl="0">
              <a:lnSpc>
                <a:spcPct val="70000"/>
              </a:lnSpc>
              <a:spcBef>
                <a:spcPts val="0"/>
              </a:spcBef>
              <a:spcAft>
                <a:spcPts val="0"/>
              </a:spcAft>
              <a:buSzPts val="5200"/>
              <a:buNone/>
              <a:defRPr sz="5200" b="1">
                <a:latin typeface="Questrial"/>
                <a:ea typeface="Questrial"/>
                <a:cs typeface="Questrial"/>
                <a:sym typeface="Questria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4" name="Google Shape;114;p2"/>
          <p:cNvSpPr txBox="1">
            <a:spLocks noGrp="1"/>
          </p:cNvSpPr>
          <p:nvPr>
            <p:ph type="subTitle" idx="1"/>
          </p:nvPr>
        </p:nvSpPr>
        <p:spPr>
          <a:xfrm>
            <a:off x="1898400" y="3287139"/>
            <a:ext cx="4293600" cy="300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564"/>
        <p:cNvGrpSpPr/>
        <p:nvPr/>
      </p:nvGrpSpPr>
      <p:grpSpPr>
        <a:xfrm>
          <a:off x="0" y="0"/>
          <a:ext cx="0" cy="0"/>
          <a:chOff x="0" y="0"/>
          <a:chExt cx="0" cy="0"/>
        </a:xfrm>
      </p:grpSpPr>
      <p:sp>
        <p:nvSpPr>
          <p:cNvPr id="565" name="Google Shape;565;p27"/>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27"/>
          <p:cNvCxnSpPr/>
          <p:nvPr/>
        </p:nvCxnSpPr>
        <p:spPr>
          <a:xfrm>
            <a:off x="712300" y="869675"/>
            <a:ext cx="7719300" cy="0"/>
          </a:xfrm>
          <a:prstGeom prst="straightConnector1">
            <a:avLst/>
          </a:prstGeom>
          <a:noFill/>
          <a:ln w="9525" cap="flat" cmpd="sng">
            <a:solidFill>
              <a:schemeClr val="dk2"/>
            </a:solidFill>
            <a:prstDash val="solid"/>
            <a:round/>
            <a:headEnd type="none" w="med" len="med"/>
            <a:tailEnd type="none" w="med" len="med"/>
          </a:ln>
        </p:spPr>
      </p:cxnSp>
      <p:sp>
        <p:nvSpPr>
          <p:cNvPr id="571" name="Google Shape;571;p27"/>
          <p:cNvSpPr txBox="1">
            <a:spLocks noGrp="1"/>
          </p:cNvSpPr>
          <p:nvPr>
            <p:ph type="title"/>
          </p:nvPr>
        </p:nvSpPr>
        <p:spPr>
          <a:xfrm>
            <a:off x="1100850" y="2435025"/>
            <a:ext cx="6942300" cy="6588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600"/>
              <a:buNone/>
              <a:defRPr sz="5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2" name="Google Shape;572;p27"/>
          <p:cNvSpPr txBox="1">
            <a:spLocks noGrp="1"/>
          </p:cNvSpPr>
          <p:nvPr>
            <p:ph type="subTitle" idx="1"/>
          </p:nvPr>
        </p:nvSpPr>
        <p:spPr>
          <a:xfrm>
            <a:off x="2501100" y="3292925"/>
            <a:ext cx="4141800" cy="28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3" name="Google Shape;573;p27"/>
          <p:cNvSpPr txBox="1">
            <a:spLocks noGrp="1"/>
          </p:cNvSpPr>
          <p:nvPr>
            <p:ph type="title" idx="2" hasCustomPrompt="1"/>
          </p:nvPr>
        </p:nvSpPr>
        <p:spPr>
          <a:xfrm>
            <a:off x="4273350" y="1241975"/>
            <a:ext cx="597300" cy="1038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3">
  <p:cSld name="CUSTOM_8">
    <p:spTree>
      <p:nvGrpSpPr>
        <p:cNvPr id="1" name="Shape 574"/>
        <p:cNvGrpSpPr/>
        <p:nvPr/>
      </p:nvGrpSpPr>
      <p:grpSpPr>
        <a:xfrm>
          <a:off x="0" y="0"/>
          <a:ext cx="0" cy="0"/>
          <a:chOff x="0" y="0"/>
          <a:chExt cx="0" cy="0"/>
        </a:xfrm>
      </p:grpSpPr>
      <p:sp>
        <p:nvSpPr>
          <p:cNvPr id="575" name="Google Shape;575;p28"/>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txBox="1">
            <a:spLocks noGrp="1"/>
          </p:cNvSpPr>
          <p:nvPr>
            <p:ph type="subTitle" idx="1"/>
          </p:nvPr>
        </p:nvSpPr>
        <p:spPr>
          <a:xfrm>
            <a:off x="1198425" y="3219500"/>
            <a:ext cx="2139300" cy="594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1" name="Google Shape;581;p28"/>
          <p:cNvSpPr txBox="1">
            <a:spLocks noGrp="1"/>
          </p:cNvSpPr>
          <p:nvPr>
            <p:ph type="subTitle" idx="2"/>
          </p:nvPr>
        </p:nvSpPr>
        <p:spPr>
          <a:xfrm>
            <a:off x="1198125" y="2799400"/>
            <a:ext cx="2139900" cy="369300"/>
          </a:xfrm>
          <a:prstGeom prst="rect">
            <a:avLst/>
          </a:prstGeom>
        </p:spPr>
        <p:txBody>
          <a:bodyPr spcFirstLastPara="1" wrap="square" lIns="0" tIns="0" rIns="0" bIns="0" anchor="t" anchorCtr="0">
            <a:noAutofit/>
          </a:bodyPr>
          <a:lstStyle>
            <a:lvl1pPr marL="0" lvl="0" indent="0" algn="ctr" rtl="0">
              <a:spcBef>
                <a:spcPts val="0"/>
              </a:spcBef>
              <a:spcAft>
                <a:spcPts val="0"/>
              </a:spcAft>
              <a:buClr>
                <a:schemeClr val="dk1"/>
              </a:buClr>
              <a:buSzPts val="2100"/>
              <a:buFont typeface="Khand"/>
              <a:buNone/>
              <a:defRPr sz="2100" b="1">
                <a:solidFill>
                  <a:schemeClr val="accent2"/>
                </a:solidFill>
                <a:latin typeface="Questrial"/>
                <a:ea typeface="Questrial"/>
                <a:cs typeface="Questrial"/>
                <a:sym typeface="Questria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2" name="Google Shape;582;p28"/>
          <p:cNvSpPr txBox="1">
            <a:spLocks noGrp="1"/>
          </p:cNvSpPr>
          <p:nvPr>
            <p:ph type="subTitle" idx="3"/>
          </p:nvPr>
        </p:nvSpPr>
        <p:spPr>
          <a:xfrm>
            <a:off x="3502350" y="3219500"/>
            <a:ext cx="2139300" cy="594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3" name="Google Shape;583;p28"/>
          <p:cNvSpPr txBox="1">
            <a:spLocks noGrp="1"/>
          </p:cNvSpPr>
          <p:nvPr>
            <p:ph type="subTitle" idx="4"/>
          </p:nvPr>
        </p:nvSpPr>
        <p:spPr>
          <a:xfrm>
            <a:off x="3502050" y="2799400"/>
            <a:ext cx="2139900" cy="369300"/>
          </a:xfrm>
          <a:prstGeom prst="rect">
            <a:avLst/>
          </a:prstGeom>
        </p:spPr>
        <p:txBody>
          <a:bodyPr spcFirstLastPara="1" wrap="square" lIns="0" tIns="0" rIns="0" bIns="0" anchor="t" anchorCtr="0">
            <a:noAutofit/>
          </a:bodyPr>
          <a:lstStyle>
            <a:lvl1pPr marL="0" lvl="0" indent="0" algn="ctr" rtl="0">
              <a:spcBef>
                <a:spcPts val="0"/>
              </a:spcBef>
              <a:spcAft>
                <a:spcPts val="0"/>
              </a:spcAft>
              <a:buClr>
                <a:schemeClr val="dk1"/>
              </a:buClr>
              <a:buSzPts val="2100"/>
              <a:buFont typeface="Khand"/>
              <a:buNone/>
              <a:defRPr sz="2100" b="1">
                <a:solidFill>
                  <a:schemeClr val="accent2"/>
                </a:solidFill>
                <a:latin typeface="Questrial"/>
                <a:ea typeface="Questrial"/>
                <a:cs typeface="Questrial"/>
                <a:sym typeface="Questria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4" name="Google Shape;584;p28"/>
          <p:cNvSpPr txBox="1">
            <a:spLocks noGrp="1"/>
          </p:cNvSpPr>
          <p:nvPr>
            <p:ph type="subTitle" idx="5"/>
          </p:nvPr>
        </p:nvSpPr>
        <p:spPr>
          <a:xfrm>
            <a:off x="5806275" y="3220126"/>
            <a:ext cx="2139300" cy="594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5" name="Google Shape;585;p28"/>
          <p:cNvSpPr txBox="1">
            <a:spLocks noGrp="1"/>
          </p:cNvSpPr>
          <p:nvPr>
            <p:ph type="subTitle" idx="6"/>
          </p:nvPr>
        </p:nvSpPr>
        <p:spPr>
          <a:xfrm>
            <a:off x="5805975" y="2800242"/>
            <a:ext cx="2139900" cy="369300"/>
          </a:xfrm>
          <a:prstGeom prst="rect">
            <a:avLst/>
          </a:prstGeom>
        </p:spPr>
        <p:txBody>
          <a:bodyPr spcFirstLastPara="1" wrap="square" lIns="0" tIns="0" rIns="0" bIns="0" anchor="t" anchorCtr="0">
            <a:noAutofit/>
          </a:bodyPr>
          <a:lstStyle>
            <a:lvl1pPr marL="0" lvl="0" indent="0" algn="ctr" rtl="0">
              <a:spcBef>
                <a:spcPts val="0"/>
              </a:spcBef>
              <a:spcAft>
                <a:spcPts val="0"/>
              </a:spcAft>
              <a:buClr>
                <a:schemeClr val="dk1"/>
              </a:buClr>
              <a:buSzPts val="2100"/>
              <a:buFont typeface="Khand"/>
              <a:buNone/>
              <a:defRPr sz="2100" b="1">
                <a:solidFill>
                  <a:schemeClr val="accent2"/>
                </a:solidFill>
                <a:latin typeface="Questrial"/>
                <a:ea typeface="Questrial"/>
                <a:cs typeface="Questrial"/>
                <a:sym typeface="Questria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586" name="Google Shape;586;p28"/>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sp>
        <p:nvSpPr>
          <p:cNvPr id="587" name="Google Shape;587;p28"/>
          <p:cNvSpPr txBox="1">
            <a:spLocks noGrp="1"/>
          </p:cNvSpPr>
          <p:nvPr>
            <p:ph type="title"/>
          </p:nvPr>
        </p:nvSpPr>
        <p:spPr>
          <a:xfrm>
            <a:off x="713225" y="539500"/>
            <a:ext cx="7717500" cy="558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48"/>
        <p:cNvGrpSpPr/>
        <p:nvPr/>
      </p:nvGrpSpPr>
      <p:grpSpPr>
        <a:xfrm>
          <a:off x="0" y="0"/>
          <a:ext cx="0" cy="0"/>
          <a:chOff x="0" y="0"/>
          <a:chExt cx="0" cy="0"/>
        </a:xfrm>
      </p:grpSpPr>
      <p:sp>
        <p:nvSpPr>
          <p:cNvPr id="649" name="Google Shape;649;p34"/>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grpSp>
        <p:nvGrpSpPr>
          <p:cNvPr id="655" name="Google Shape;655;p34"/>
          <p:cNvGrpSpPr/>
          <p:nvPr/>
        </p:nvGrpSpPr>
        <p:grpSpPr>
          <a:xfrm>
            <a:off x="2266313" y="1309225"/>
            <a:ext cx="4611375" cy="2991425"/>
            <a:chOff x="3511350" y="1309225"/>
            <a:chExt cx="4611375" cy="2991425"/>
          </a:xfrm>
        </p:grpSpPr>
        <p:sp>
          <p:nvSpPr>
            <p:cNvPr id="656" name="Google Shape;656;p34"/>
            <p:cNvSpPr/>
            <p:nvPr/>
          </p:nvSpPr>
          <p:spPr>
            <a:xfrm>
              <a:off x="3511350" y="1467450"/>
              <a:ext cx="4473300" cy="2833200"/>
            </a:xfrm>
            <a:prstGeom prst="roundRect">
              <a:avLst>
                <a:gd name="adj" fmla="val 5291"/>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3649425" y="1309225"/>
              <a:ext cx="4473300" cy="28332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3871562" y="141250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100745" y="141250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4330006" y="141250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1" name="Google Shape;661;p34"/>
            <p:cNvCxnSpPr/>
            <p:nvPr/>
          </p:nvCxnSpPr>
          <p:spPr>
            <a:xfrm>
              <a:off x="3649425" y="1869125"/>
              <a:ext cx="44616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6_1">
    <p:spTree>
      <p:nvGrpSpPr>
        <p:cNvPr id="1" name="Shape 662"/>
        <p:cNvGrpSpPr/>
        <p:nvPr/>
      </p:nvGrpSpPr>
      <p:grpSpPr>
        <a:xfrm>
          <a:off x="0" y="0"/>
          <a:ext cx="0" cy="0"/>
          <a:chOff x="0" y="0"/>
          <a:chExt cx="0" cy="0"/>
        </a:xfrm>
      </p:grpSpPr>
      <p:sp>
        <p:nvSpPr>
          <p:cNvPr id="663" name="Google Shape;663;p35"/>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 name="Google Shape;668;p35"/>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grpSp>
        <p:nvGrpSpPr>
          <p:cNvPr id="669" name="Google Shape;669;p35"/>
          <p:cNvGrpSpPr/>
          <p:nvPr/>
        </p:nvGrpSpPr>
        <p:grpSpPr>
          <a:xfrm>
            <a:off x="1034433" y="1473075"/>
            <a:ext cx="3379284" cy="2715856"/>
            <a:chOff x="4559175" y="731425"/>
            <a:chExt cx="3379284" cy="2715856"/>
          </a:xfrm>
        </p:grpSpPr>
        <p:sp>
          <p:nvSpPr>
            <p:cNvPr id="670" name="Google Shape;670;p35"/>
            <p:cNvSpPr/>
            <p:nvPr/>
          </p:nvSpPr>
          <p:spPr>
            <a:xfrm>
              <a:off x="4559175" y="875081"/>
              <a:ext cx="3278100" cy="2572200"/>
            </a:xfrm>
            <a:prstGeom prst="roundRect">
              <a:avLst>
                <a:gd name="adj" fmla="val 5291"/>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4660359" y="731425"/>
              <a:ext cx="3278100" cy="25722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4843948" y="889276"/>
              <a:ext cx="109672" cy="109733"/>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5025134" y="889276"/>
              <a:ext cx="109733" cy="109733"/>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5206381" y="889276"/>
              <a:ext cx="109672" cy="109733"/>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5"/>
            <p:cNvCxnSpPr/>
            <p:nvPr/>
          </p:nvCxnSpPr>
          <p:spPr>
            <a:xfrm>
              <a:off x="4660359" y="1239771"/>
              <a:ext cx="3269400" cy="0"/>
            </a:xfrm>
            <a:prstGeom prst="straightConnector1">
              <a:avLst/>
            </a:prstGeom>
            <a:noFill/>
            <a:ln w="9525" cap="flat" cmpd="sng">
              <a:solidFill>
                <a:schemeClr val="dk2"/>
              </a:solidFill>
              <a:prstDash val="solid"/>
              <a:round/>
              <a:headEnd type="none" w="med" len="med"/>
              <a:tailEnd type="none" w="med" len="med"/>
            </a:ln>
          </p:spPr>
        </p:cxnSp>
      </p:grpSp>
      <p:grpSp>
        <p:nvGrpSpPr>
          <p:cNvPr id="676" name="Google Shape;676;p35"/>
          <p:cNvGrpSpPr/>
          <p:nvPr/>
        </p:nvGrpSpPr>
        <p:grpSpPr>
          <a:xfrm>
            <a:off x="4730283" y="1473075"/>
            <a:ext cx="3379284" cy="2715856"/>
            <a:chOff x="4559175" y="731425"/>
            <a:chExt cx="3379284" cy="2715856"/>
          </a:xfrm>
        </p:grpSpPr>
        <p:sp>
          <p:nvSpPr>
            <p:cNvPr id="677" name="Google Shape;677;p35"/>
            <p:cNvSpPr/>
            <p:nvPr/>
          </p:nvSpPr>
          <p:spPr>
            <a:xfrm>
              <a:off x="4559175" y="875081"/>
              <a:ext cx="3278100" cy="2572200"/>
            </a:xfrm>
            <a:prstGeom prst="roundRect">
              <a:avLst>
                <a:gd name="adj" fmla="val 5291"/>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4660359" y="731425"/>
              <a:ext cx="3278100" cy="25722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4843948" y="889276"/>
              <a:ext cx="109672" cy="109733"/>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5025134" y="889276"/>
              <a:ext cx="109733" cy="109733"/>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5206381" y="889276"/>
              <a:ext cx="109672" cy="109733"/>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35"/>
            <p:cNvCxnSpPr/>
            <p:nvPr/>
          </p:nvCxnSpPr>
          <p:spPr>
            <a:xfrm>
              <a:off x="4660359" y="1239771"/>
              <a:ext cx="3269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3"/>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3"/>
          <p:cNvGrpSpPr/>
          <p:nvPr/>
        </p:nvGrpSpPr>
        <p:grpSpPr>
          <a:xfrm flipH="1">
            <a:off x="4273661" y="236221"/>
            <a:ext cx="596701" cy="598667"/>
            <a:chOff x="1492272" y="1549837"/>
            <a:chExt cx="975001" cy="978213"/>
          </a:xfrm>
        </p:grpSpPr>
        <p:sp>
          <p:nvSpPr>
            <p:cNvPr id="118" name="Google Shape;118;p3"/>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3"/>
          <p:cNvGrpSpPr/>
          <p:nvPr/>
        </p:nvGrpSpPr>
        <p:grpSpPr>
          <a:xfrm flipH="1">
            <a:off x="4273661" y="4306538"/>
            <a:ext cx="596701" cy="598667"/>
            <a:chOff x="1492272" y="1549837"/>
            <a:chExt cx="975001" cy="978213"/>
          </a:xfrm>
        </p:grpSpPr>
        <p:sp>
          <p:nvSpPr>
            <p:cNvPr id="128" name="Google Shape;128;p3"/>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3"/>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3"/>
          <p:cNvCxnSpPr/>
          <p:nvPr/>
        </p:nvCxnSpPr>
        <p:spPr>
          <a:xfrm>
            <a:off x="712300" y="869675"/>
            <a:ext cx="7719300" cy="0"/>
          </a:xfrm>
          <a:prstGeom prst="straightConnector1">
            <a:avLst/>
          </a:prstGeom>
          <a:noFill/>
          <a:ln w="9525" cap="flat" cmpd="sng">
            <a:solidFill>
              <a:schemeClr val="dk2"/>
            </a:solidFill>
            <a:prstDash val="solid"/>
            <a:round/>
            <a:headEnd type="none" w="med" len="med"/>
            <a:tailEnd type="none" w="med" len="med"/>
          </a:ln>
        </p:spPr>
      </p:cxnSp>
      <p:sp>
        <p:nvSpPr>
          <p:cNvPr id="142" name="Google Shape;142;p3"/>
          <p:cNvSpPr txBox="1">
            <a:spLocks noGrp="1"/>
          </p:cNvSpPr>
          <p:nvPr>
            <p:ph type="title"/>
          </p:nvPr>
        </p:nvSpPr>
        <p:spPr>
          <a:xfrm>
            <a:off x="2942275" y="1664425"/>
            <a:ext cx="5093700" cy="13164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5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3" name="Google Shape;143;p3"/>
          <p:cNvSpPr txBox="1">
            <a:spLocks noGrp="1"/>
          </p:cNvSpPr>
          <p:nvPr>
            <p:ph type="subTitle" idx="1"/>
          </p:nvPr>
        </p:nvSpPr>
        <p:spPr>
          <a:xfrm>
            <a:off x="2942275" y="3085338"/>
            <a:ext cx="4141800" cy="280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4" name="Google Shape;144;p3"/>
          <p:cNvSpPr txBox="1">
            <a:spLocks noGrp="1"/>
          </p:cNvSpPr>
          <p:nvPr>
            <p:ph type="title" idx="2" hasCustomPrompt="1"/>
          </p:nvPr>
        </p:nvSpPr>
        <p:spPr>
          <a:xfrm>
            <a:off x="1879000" y="1798650"/>
            <a:ext cx="775500" cy="720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1"/>
        <p:cNvGrpSpPr/>
        <p:nvPr/>
      </p:nvGrpSpPr>
      <p:grpSpPr>
        <a:xfrm>
          <a:off x="0" y="0"/>
          <a:ext cx="0" cy="0"/>
          <a:chOff x="0" y="0"/>
          <a:chExt cx="0" cy="0"/>
        </a:xfrm>
      </p:grpSpPr>
      <p:grpSp>
        <p:nvGrpSpPr>
          <p:cNvPr id="172" name="Google Shape;172;p5"/>
          <p:cNvGrpSpPr/>
          <p:nvPr/>
        </p:nvGrpSpPr>
        <p:grpSpPr>
          <a:xfrm>
            <a:off x="7415161" y="240172"/>
            <a:ext cx="596701" cy="598667"/>
            <a:chOff x="1492272" y="1549837"/>
            <a:chExt cx="975001" cy="978213"/>
          </a:xfrm>
        </p:grpSpPr>
        <p:sp>
          <p:nvSpPr>
            <p:cNvPr id="173" name="Google Shape;173;p5"/>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5"/>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 name="Google Shape;184;p5"/>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sp>
        <p:nvSpPr>
          <p:cNvPr id="185" name="Google Shape;185;p5"/>
          <p:cNvSpPr txBox="1">
            <a:spLocks noGrp="1"/>
          </p:cNvSpPr>
          <p:nvPr>
            <p:ph type="subTitle" idx="1"/>
          </p:nvPr>
        </p:nvSpPr>
        <p:spPr>
          <a:xfrm>
            <a:off x="1616068" y="2804350"/>
            <a:ext cx="2724300" cy="79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6" name="Google Shape;186;p5"/>
          <p:cNvSpPr txBox="1">
            <a:spLocks noGrp="1"/>
          </p:cNvSpPr>
          <p:nvPr>
            <p:ph type="subTitle" idx="2"/>
          </p:nvPr>
        </p:nvSpPr>
        <p:spPr>
          <a:xfrm>
            <a:off x="1615768" y="2384250"/>
            <a:ext cx="2724900" cy="369300"/>
          </a:xfrm>
          <a:prstGeom prst="rect">
            <a:avLst/>
          </a:prstGeom>
        </p:spPr>
        <p:txBody>
          <a:bodyPr spcFirstLastPara="1" wrap="square" lIns="0" tIns="0" rIns="0" bIns="0" anchor="t" anchorCtr="0">
            <a:noAutofit/>
          </a:bodyPr>
          <a:lstStyle>
            <a:lvl1pPr marL="0" lvl="0" indent="0" algn="ctr" rtl="0">
              <a:spcBef>
                <a:spcPts val="0"/>
              </a:spcBef>
              <a:spcAft>
                <a:spcPts val="0"/>
              </a:spcAft>
              <a:buClr>
                <a:schemeClr val="dk1"/>
              </a:buClr>
              <a:buSzPts val="2100"/>
              <a:buFont typeface="Khand"/>
              <a:buNone/>
              <a:defRPr sz="2100" b="1">
                <a:solidFill>
                  <a:schemeClr val="accent2"/>
                </a:solidFill>
                <a:latin typeface="Questrial"/>
                <a:ea typeface="Questrial"/>
                <a:cs typeface="Questrial"/>
                <a:sym typeface="Questria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5"/>
          <p:cNvSpPr txBox="1">
            <a:spLocks noGrp="1"/>
          </p:cNvSpPr>
          <p:nvPr>
            <p:ph type="subTitle" idx="3"/>
          </p:nvPr>
        </p:nvSpPr>
        <p:spPr>
          <a:xfrm>
            <a:off x="4803331" y="2804350"/>
            <a:ext cx="2724900" cy="795600"/>
          </a:xfrm>
          <a:prstGeom prst="rect">
            <a:avLst/>
          </a:prstGeom>
        </p:spPr>
        <p:txBody>
          <a:bodyPr spcFirstLastPara="1" wrap="square" lIns="0" tIns="0" rIns="0" bIns="0" anchor="t" anchorCtr="0">
            <a:noAutofit/>
          </a:bodyPr>
          <a:lstStyle>
            <a:lvl1pPr marR="182880"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5"/>
          <p:cNvSpPr txBox="1">
            <a:spLocks noGrp="1"/>
          </p:cNvSpPr>
          <p:nvPr>
            <p:ph type="subTitle" idx="4"/>
          </p:nvPr>
        </p:nvSpPr>
        <p:spPr>
          <a:xfrm>
            <a:off x="4803332" y="2384250"/>
            <a:ext cx="2724900" cy="369300"/>
          </a:xfrm>
          <a:prstGeom prst="rect">
            <a:avLst/>
          </a:prstGeom>
        </p:spPr>
        <p:txBody>
          <a:bodyPr spcFirstLastPara="1" wrap="square" lIns="0" tIns="0" rIns="0" bIns="0" anchor="t" anchorCtr="0">
            <a:noAutofit/>
          </a:bodyPr>
          <a:lstStyle>
            <a:lvl1pPr marL="0" marR="0" lvl="0" indent="0" algn="ctr" rtl="0">
              <a:lnSpc>
                <a:spcPct val="100000"/>
              </a:lnSpc>
              <a:spcBef>
                <a:spcPts val="0"/>
              </a:spcBef>
              <a:spcAft>
                <a:spcPts val="0"/>
              </a:spcAft>
              <a:buClr>
                <a:schemeClr val="dk1"/>
              </a:buClr>
              <a:buSzPts val="2100"/>
              <a:buFont typeface="Khand"/>
              <a:buNone/>
              <a:defRPr sz="2100" b="1">
                <a:solidFill>
                  <a:schemeClr val="accent2"/>
                </a:solidFill>
                <a:latin typeface="Questrial"/>
                <a:ea typeface="Questrial"/>
                <a:cs typeface="Questrial"/>
                <a:sym typeface="Questria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9" name="Google Shape;189;p5"/>
          <p:cNvSpPr txBox="1">
            <a:spLocks noGrp="1"/>
          </p:cNvSpPr>
          <p:nvPr>
            <p:ph type="title"/>
          </p:nvPr>
        </p:nvSpPr>
        <p:spPr>
          <a:xfrm>
            <a:off x="713225" y="539500"/>
            <a:ext cx="7717500" cy="558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5"/>
        <p:cNvGrpSpPr/>
        <p:nvPr/>
      </p:nvGrpSpPr>
      <p:grpSpPr>
        <a:xfrm>
          <a:off x="0" y="0"/>
          <a:ext cx="0" cy="0"/>
          <a:chOff x="0" y="0"/>
          <a:chExt cx="0" cy="0"/>
        </a:xfrm>
      </p:grpSpPr>
      <p:grpSp>
        <p:nvGrpSpPr>
          <p:cNvPr id="216" name="Google Shape;216;p7"/>
          <p:cNvGrpSpPr/>
          <p:nvPr/>
        </p:nvGrpSpPr>
        <p:grpSpPr>
          <a:xfrm>
            <a:off x="240061" y="1658058"/>
            <a:ext cx="596701" cy="598667"/>
            <a:chOff x="1492272" y="1549837"/>
            <a:chExt cx="975001" cy="978213"/>
          </a:xfrm>
        </p:grpSpPr>
        <p:sp>
          <p:nvSpPr>
            <p:cNvPr id="217" name="Google Shape;217;p7"/>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7"/>
          <p:cNvGrpSpPr/>
          <p:nvPr/>
        </p:nvGrpSpPr>
        <p:grpSpPr>
          <a:xfrm>
            <a:off x="8132436" y="3683133"/>
            <a:ext cx="596701" cy="598667"/>
            <a:chOff x="1492272" y="1549837"/>
            <a:chExt cx="975001" cy="978213"/>
          </a:xfrm>
        </p:grpSpPr>
        <p:sp>
          <p:nvSpPr>
            <p:cNvPr id="227" name="Google Shape;227;p7"/>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7"/>
          <p:cNvSpPr/>
          <p:nvPr/>
        </p:nvSpPr>
        <p:spPr>
          <a:xfrm>
            <a:off x="559900" y="690775"/>
            <a:ext cx="7718400" cy="4070100"/>
          </a:xfrm>
          <a:prstGeom prst="roundRect">
            <a:avLst>
              <a:gd name="adj" fmla="val 5291"/>
            </a:avLst>
          </a:prstGeom>
          <a:solidFill>
            <a:schemeClr val="lt1"/>
          </a:solid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7"/>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sp>
        <p:nvSpPr>
          <p:cNvPr id="239" name="Google Shape;239;p7"/>
          <p:cNvSpPr txBox="1">
            <a:spLocks noGrp="1"/>
          </p:cNvSpPr>
          <p:nvPr>
            <p:ph type="subTitle" idx="1"/>
          </p:nvPr>
        </p:nvSpPr>
        <p:spPr>
          <a:xfrm>
            <a:off x="1920900" y="1581013"/>
            <a:ext cx="5302200" cy="2250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8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40" name="Google Shape;240;p7"/>
          <p:cNvSpPr txBox="1">
            <a:spLocks noGrp="1"/>
          </p:cNvSpPr>
          <p:nvPr>
            <p:ph type="title"/>
          </p:nvPr>
        </p:nvSpPr>
        <p:spPr>
          <a:xfrm>
            <a:off x="713225" y="539500"/>
            <a:ext cx="7717500" cy="558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9"/>
        <p:cNvGrpSpPr/>
        <p:nvPr/>
      </p:nvGrpSpPr>
      <p:grpSpPr>
        <a:xfrm>
          <a:off x="0" y="0"/>
          <a:ext cx="0" cy="0"/>
          <a:chOff x="0" y="0"/>
          <a:chExt cx="0" cy="0"/>
        </a:xfrm>
      </p:grpSpPr>
      <p:sp>
        <p:nvSpPr>
          <p:cNvPr id="250" name="Google Shape;250;p9"/>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9"/>
          <p:cNvGrpSpPr/>
          <p:nvPr/>
        </p:nvGrpSpPr>
        <p:grpSpPr>
          <a:xfrm flipH="1">
            <a:off x="4273661" y="236221"/>
            <a:ext cx="596701" cy="598667"/>
            <a:chOff x="1492272" y="1549837"/>
            <a:chExt cx="975001" cy="978213"/>
          </a:xfrm>
        </p:grpSpPr>
        <p:sp>
          <p:nvSpPr>
            <p:cNvPr id="252" name="Google Shape;252;p9"/>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9"/>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9"/>
          <p:cNvCxnSpPr/>
          <p:nvPr/>
        </p:nvCxnSpPr>
        <p:spPr>
          <a:xfrm>
            <a:off x="712300" y="869675"/>
            <a:ext cx="7719300" cy="0"/>
          </a:xfrm>
          <a:prstGeom prst="straightConnector1">
            <a:avLst/>
          </a:prstGeom>
          <a:noFill/>
          <a:ln w="9525" cap="flat" cmpd="sng">
            <a:solidFill>
              <a:schemeClr val="dk2"/>
            </a:solidFill>
            <a:prstDash val="solid"/>
            <a:round/>
            <a:headEnd type="none" w="med" len="med"/>
            <a:tailEnd type="none" w="med" len="med"/>
          </a:ln>
        </p:spPr>
      </p:cxnSp>
      <p:sp>
        <p:nvSpPr>
          <p:cNvPr id="266" name="Google Shape;266;p9"/>
          <p:cNvSpPr txBox="1">
            <a:spLocks noGrp="1"/>
          </p:cNvSpPr>
          <p:nvPr>
            <p:ph type="title"/>
          </p:nvPr>
        </p:nvSpPr>
        <p:spPr>
          <a:xfrm>
            <a:off x="1021500" y="1907425"/>
            <a:ext cx="7101000" cy="580200"/>
          </a:xfrm>
          <a:prstGeom prst="rect">
            <a:avLst/>
          </a:prstGeom>
        </p:spPr>
        <p:txBody>
          <a:bodyPr spcFirstLastPara="1" wrap="square" lIns="0" tIns="0" rIns="0" bIns="0"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7" name="Google Shape;267;p9"/>
          <p:cNvSpPr txBox="1">
            <a:spLocks noGrp="1"/>
          </p:cNvSpPr>
          <p:nvPr>
            <p:ph type="subTitle" idx="1"/>
          </p:nvPr>
        </p:nvSpPr>
        <p:spPr>
          <a:xfrm>
            <a:off x="1811550" y="2697150"/>
            <a:ext cx="5284800" cy="5802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0"/>
        <p:cNvGrpSpPr/>
        <p:nvPr/>
      </p:nvGrpSpPr>
      <p:grpSpPr>
        <a:xfrm>
          <a:off x="0" y="0"/>
          <a:ext cx="0" cy="0"/>
          <a:chOff x="0" y="0"/>
          <a:chExt cx="0" cy="0"/>
        </a:xfrm>
      </p:grpSpPr>
      <p:sp>
        <p:nvSpPr>
          <p:cNvPr id="281" name="Google Shape;281;p13"/>
          <p:cNvSpPr txBox="1">
            <a:spLocks noGrp="1"/>
          </p:cNvSpPr>
          <p:nvPr>
            <p:ph type="title"/>
          </p:nvPr>
        </p:nvSpPr>
        <p:spPr>
          <a:xfrm>
            <a:off x="859150" y="2037500"/>
            <a:ext cx="2762100" cy="865800"/>
          </a:xfrm>
          <a:prstGeom prst="rect">
            <a:avLst/>
          </a:prstGeom>
        </p:spPr>
        <p:txBody>
          <a:bodyPr spcFirstLastPara="1" wrap="square" lIns="0" tIns="0" rIns="0" bIns="0" anchor="t" anchorCtr="0">
            <a:noAutofit/>
          </a:bodyPr>
          <a:lstStyle>
            <a:lvl1pPr lvl="0">
              <a:lnSpc>
                <a:spcPct val="80000"/>
              </a:lnSpc>
              <a:spcBef>
                <a:spcPts val="0"/>
              </a:spcBef>
              <a:spcAft>
                <a:spcPts val="0"/>
              </a:spcAft>
              <a:buSzPts val="2800"/>
              <a:buFont typeface="Black Han Sans"/>
              <a:buNone/>
              <a:defRPr sz="3500">
                <a:latin typeface="Questrial"/>
                <a:ea typeface="Questrial"/>
                <a:cs typeface="Questrial"/>
                <a:sym typeface="Questrial"/>
              </a:defRPr>
            </a:lvl1pPr>
            <a:lvl2pPr lvl="1" algn="ctr">
              <a:spcBef>
                <a:spcPts val="0"/>
              </a:spcBef>
              <a:spcAft>
                <a:spcPts val="0"/>
              </a:spcAft>
              <a:buSzPts val="2800"/>
              <a:buFont typeface="Black Han Sans"/>
              <a:buNone/>
              <a:defRPr>
                <a:latin typeface="Black Han Sans"/>
                <a:ea typeface="Black Han Sans"/>
                <a:cs typeface="Black Han Sans"/>
                <a:sym typeface="Black Han Sans"/>
              </a:defRPr>
            </a:lvl2pPr>
            <a:lvl3pPr lvl="2" algn="ctr">
              <a:spcBef>
                <a:spcPts val="0"/>
              </a:spcBef>
              <a:spcAft>
                <a:spcPts val="0"/>
              </a:spcAft>
              <a:buSzPts val="2800"/>
              <a:buFont typeface="Black Han Sans"/>
              <a:buNone/>
              <a:defRPr>
                <a:latin typeface="Black Han Sans"/>
                <a:ea typeface="Black Han Sans"/>
                <a:cs typeface="Black Han Sans"/>
                <a:sym typeface="Black Han Sans"/>
              </a:defRPr>
            </a:lvl3pPr>
            <a:lvl4pPr lvl="3" algn="ctr">
              <a:spcBef>
                <a:spcPts val="0"/>
              </a:spcBef>
              <a:spcAft>
                <a:spcPts val="0"/>
              </a:spcAft>
              <a:buSzPts val="2800"/>
              <a:buFont typeface="Black Han Sans"/>
              <a:buNone/>
              <a:defRPr>
                <a:latin typeface="Black Han Sans"/>
                <a:ea typeface="Black Han Sans"/>
                <a:cs typeface="Black Han Sans"/>
                <a:sym typeface="Black Han Sans"/>
              </a:defRPr>
            </a:lvl4pPr>
            <a:lvl5pPr lvl="4" algn="ctr">
              <a:spcBef>
                <a:spcPts val="0"/>
              </a:spcBef>
              <a:spcAft>
                <a:spcPts val="0"/>
              </a:spcAft>
              <a:buSzPts val="2800"/>
              <a:buFont typeface="Black Han Sans"/>
              <a:buNone/>
              <a:defRPr>
                <a:latin typeface="Black Han Sans"/>
                <a:ea typeface="Black Han Sans"/>
                <a:cs typeface="Black Han Sans"/>
                <a:sym typeface="Black Han Sans"/>
              </a:defRPr>
            </a:lvl5pPr>
            <a:lvl6pPr lvl="5" algn="ctr">
              <a:spcBef>
                <a:spcPts val="0"/>
              </a:spcBef>
              <a:spcAft>
                <a:spcPts val="0"/>
              </a:spcAft>
              <a:buSzPts val="2800"/>
              <a:buFont typeface="Black Han Sans"/>
              <a:buNone/>
              <a:defRPr>
                <a:latin typeface="Black Han Sans"/>
                <a:ea typeface="Black Han Sans"/>
                <a:cs typeface="Black Han Sans"/>
                <a:sym typeface="Black Han Sans"/>
              </a:defRPr>
            </a:lvl6pPr>
            <a:lvl7pPr lvl="6" algn="ctr">
              <a:spcBef>
                <a:spcPts val="0"/>
              </a:spcBef>
              <a:spcAft>
                <a:spcPts val="0"/>
              </a:spcAft>
              <a:buSzPts val="2800"/>
              <a:buFont typeface="Black Han Sans"/>
              <a:buNone/>
              <a:defRPr>
                <a:latin typeface="Black Han Sans"/>
                <a:ea typeface="Black Han Sans"/>
                <a:cs typeface="Black Han Sans"/>
                <a:sym typeface="Black Han Sans"/>
              </a:defRPr>
            </a:lvl7pPr>
            <a:lvl8pPr lvl="7" algn="ctr">
              <a:spcBef>
                <a:spcPts val="0"/>
              </a:spcBef>
              <a:spcAft>
                <a:spcPts val="0"/>
              </a:spcAft>
              <a:buSzPts val="2800"/>
              <a:buFont typeface="Black Han Sans"/>
              <a:buNone/>
              <a:defRPr>
                <a:latin typeface="Black Han Sans"/>
                <a:ea typeface="Black Han Sans"/>
                <a:cs typeface="Black Han Sans"/>
                <a:sym typeface="Black Han Sans"/>
              </a:defRPr>
            </a:lvl8pPr>
            <a:lvl9pPr lvl="8" algn="ctr">
              <a:spcBef>
                <a:spcPts val="0"/>
              </a:spcBef>
              <a:spcAft>
                <a:spcPts val="0"/>
              </a:spcAft>
              <a:buSzPts val="2800"/>
              <a:buFont typeface="Black Han Sans"/>
              <a:buNone/>
              <a:defRPr>
                <a:latin typeface="Black Han Sans"/>
                <a:ea typeface="Black Han Sans"/>
                <a:cs typeface="Black Han Sans"/>
                <a:sym typeface="Black Han Sans"/>
              </a:defRPr>
            </a:lvl9pPr>
          </a:lstStyle>
          <a:p>
            <a:endParaRPr/>
          </a:p>
        </p:txBody>
      </p:sp>
      <p:sp>
        <p:nvSpPr>
          <p:cNvPr id="282" name="Google Shape;282;p13"/>
          <p:cNvSpPr txBox="1">
            <a:spLocks noGrp="1"/>
          </p:cNvSpPr>
          <p:nvPr>
            <p:ph type="subTitle" idx="1"/>
          </p:nvPr>
        </p:nvSpPr>
        <p:spPr>
          <a:xfrm>
            <a:off x="4269275" y="100355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83" name="Google Shape;283;p13"/>
          <p:cNvSpPr txBox="1">
            <a:spLocks noGrp="1"/>
          </p:cNvSpPr>
          <p:nvPr>
            <p:ph type="subTitle" idx="2"/>
          </p:nvPr>
        </p:nvSpPr>
        <p:spPr>
          <a:xfrm>
            <a:off x="4267331" y="637400"/>
            <a:ext cx="41634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84" name="Google Shape;284;p13"/>
          <p:cNvSpPr txBox="1">
            <a:spLocks noGrp="1"/>
          </p:cNvSpPr>
          <p:nvPr>
            <p:ph type="title" idx="3" hasCustomPrompt="1"/>
          </p:nvPr>
        </p:nvSpPr>
        <p:spPr>
          <a:xfrm>
            <a:off x="3681300" y="732200"/>
            <a:ext cx="375000" cy="3735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5" name="Google Shape;285;p13"/>
          <p:cNvSpPr txBox="1">
            <a:spLocks noGrp="1"/>
          </p:cNvSpPr>
          <p:nvPr>
            <p:ph type="subTitle" idx="4"/>
          </p:nvPr>
        </p:nvSpPr>
        <p:spPr>
          <a:xfrm>
            <a:off x="4269275" y="165168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86" name="Google Shape;286;p13"/>
          <p:cNvSpPr txBox="1">
            <a:spLocks noGrp="1"/>
          </p:cNvSpPr>
          <p:nvPr>
            <p:ph type="subTitle" idx="5"/>
          </p:nvPr>
        </p:nvSpPr>
        <p:spPr>
          <a:xfrm>
            <a:off x="4267331" y="1311200"/>
            <a:ext cx="41634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87" name="Google Shape;287;p13"/>
          <p:cNvSpPr txBox="1">
            <a:spLocks noGrp="1"/>
          </p:cNvSpPr>
          <p:nvPr>
            <p:ph type="title" idx="6" hasCustomPrompt="1"/>
          </p:nvPr>
        </p:nvSpPr>
        <p:spPr>
          <a:xfrm>
            <a:off x="3681300" y="1430325"/>
            <a:ext cx="375000" cy="3750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8" name="Google Shape;288;p13"/>
          <p:cNvSpPr txBox="1">
            <a:spLocks noGrp="1"/>
          </p:cNvSpPr>
          <p:nvPr>
            <p:ph type="subTitle" idx="7"/>
          </p:nvPr>
        </p:nvSpPr>
        <p:spPr>
          <a:xfrm>
            <a:off x="4269275" y="229981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89" name="Google Shape;289;p13"/>
          <p:cNvSpPr txBox="1">
            <a:spLocks noGrp="1"/>
          </p:cNvSpPr>
          <p:nvPr>
            <p:ph type="subTitle" idx="8"/>
          </p:nvPr>
        </p:nvSpPr>
        <p:spPr>
          <a:xfrm>
            <a:off x="4267331" y="1956300"/>
            <a:ext cx="41634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90" name="Google Shape;290;p13"/>
          <p:cNvSpPr txBox="1">
            <a:spLocks noGrp="1"/>
          </p:cNvSpPr>
          <p:nvPr>
            <p:ph type="title" idx="9" hasCustomPrompt="1"/>
          </p:nvPr>
        </p:nvSpPr>
        <p:spPr>
          <a:xfrm>
            <a:off x="3681300" y="2065738"/>
            <a:ext cx="375000" cy="3750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1" name="Google Shape;291;p13"/>
          <p:cNvSpPr txBox="1">
            <a:spLocks noGrp="1"/>
          </p:cNvSpPr>
          <p:nvPr>
            <p:ph type="subTitle" idx="13"/>
          </p:nvPr>
        </p:nvSpPr>
        <p:spPr>
          <a:xfrm>
            <a:off x="4269275" y="294794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92" name="Google Shape;292;p13"/>
          <p:cNvSpPr txBox="1">
            <a:spLocks noGrp="1"/>
          </p:cNvSpPr>
          <p:nvPr>
            <p:ph type="subTitle" idx="14"/>
          </p:nvPr>
        </p:nvSpPr>
        <p:spPr>
          <a:xfrm>
            <a:off x="4267331" y="2594625"/>
            <a:ext cx="4163400" cy="340800"/>
          </a:xfrm>
          <a:prstGeom prst="rect">
            <a:avLst/>
          </a:prstGeom>
        </p:spPr>
        <p:txBody>
          <a:bodyPr spcFirstLastPara="1" wrap="square" lIns="0" tIns="0" rIns="0" bIns="0" anchor="t" anchorCtr="0">
            <a:noAutofit/>
          </a:bodyPr>
          <a:lstStyle>
            <a:lvl1pPr lvl="0" rtl="0">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93" name="Google Shape;293;p13"/>
          <p:cNvSpPr txBox="1">
            <a:spLocks noGrp="1"/>
          </p:cNvSpPr>
          <p:nvPr>
            <p:ph type="title" idx="15" hasCustomPrompt="1"/>
          </p:nvPr>
        </p:nvSpPr>
        <p:spPr>
          <a:xfrm>
            <a:off x="3681300" y="2702075"/>
            <a:ext cx="375000" cy="3750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4" name="Google Shape;294;p13"/>
          <p:cNvSpPr txBox="1">
            <a:spLocks noGrp="1"/>
          </p:cNvSpPr>
          <p:nvPr>
            <p:ph type="subTitle" idx="16"/>
          </p:nvPr>
        </p:nvSpPr>
        <p:spPr>
          <a:xfrm>
            <a:off x="4269275" y="359607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95" name="Google Shape;295;p13"/>
          <p:cNvSpPr txBox="1">
            <a:spLocks noGrp="1"/>
          </p:cNvSpPr>
          <p:nvPr>
            <p:ph type="subTitle" idx="17"/>
          </p:nvPr>
        </p:nvSpPr>
        <p:spPr>
          <a:xfrm>
            <a:off x="4267331" y="3241588"/>
            <a:ext cx="41634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96" name="Google Shape;296;p13"/>
          <p:cNvSpPr txBox="1">
            <a:spLocks noGrp="1"/>
          </p:cNvSpPr>
          <p:nvPr>
            <p:ph type="title" idx="18" hasCustomPrompt="1"/>
          </p:nvPr>
        </p:nvSpPr>
        <p:spPr>
          <a:xfrm>
            <a:off x="3681300" y="3349150"/>
            <a:ext cx="375000" cy="3750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7" name="Google Shape;297;p13"/>
          <p:cNvSpPr txBox="1">
            <a:spLocks noGrp="1"/>
          </p:cNvSpPr>
          <p:nvPr>
            <p:ph type="subTitle" idx="19"/>
          </p:nvPr>
        </p:nvSpPr>
        <p:spPr>
          <a:xfrm>
            <a:off x="4269275" y="4244200"/>
            <a:ext cx="4159500" cy="261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298" name="Google Shape;298;p13"/>
          <p:cNvSpPr txBox="1">
            <a:spLocks noGrp="1"/>
          </p:cNvSpPr>
          <p:nvPr>
            <p:ph type="subTitle" idx="20"/>
          </p:nvPr>
        </p:nvSpPr>
        <p:spPr>
          <a:xfrm>
            <a:off x="4267331" y="3878050"/>
            <a:ext cx="41634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100" b="1">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299" name="Google Shape;299;p13"/>
          <p:cNvSpPr txBox="1">
            <a:spLocks noGrp="1"/>
          </p:cNvSpPr>
          <p:nvPr>
            <p:ph type="title" idx="21" hasCustomPrompt="1"/>
          </p:nvPr>
        </p:nvSpPr>
        <p:spPr>
          <a:xfrm>
            <a:off x="3681300" y="4006975"/>
            <a:ext cx="375000" cy="3750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2300">
                <a:latin typeface="Questrial"/>
                <a:ea typeface="Questrial"/>
                <a:cs typeface="Questrial"/>
                <a:sym typeface="Questria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25"/>
        <p:cNvGrpSpPr/>
        <p:nvPr/>
      </p:nvGrpSpPr>
      <p:grpSpPr>
        <a:xfrm>
          <a:off x="0" y="0"/>
          <a:ext cx="0" cy="0"/>
          <a:chOff x="0" y="0"/>
          <a:chExt cx="0" cy="0"/>
        </a:xfrm>
      </p:grpSpPr>
      <p:grpSp>
        <p:nvGrpSpPr>
          <p:cNvPr id="426" name="Google Shape;426;p20"/>
          <p:cNvGrpSpPr/>
          <p:nvPr/>
        </p:nvGrpSpPr>
        <p:grpSpPr>
          <a:xfrm>
            <a:off x="8132436" y="3683133"/>
            <a:ext cx="596701" cy="598667"/>
            <a:chOff x="1492272" y="1549837"/>
            <a:chExt cx="975001" cy="978213"/>
          </a:xfrm>
        </p:grpSpPr>
        <p:sp>
          <p:nvSpPr>
            <p:cNvPr id="427" name="Google Shape;427;p20"/>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0"/>
          <p:cNvGrpSpPr/>
          <p:nvPr/>
        </p:nvGrpSpPr>
        <p:grpSpPr>
          <a:xfrm>
            <a:off x="1058111" y="241433"/>
            <a:ext cx="596701" cy="598667"/>
            <a:chOff x="1492272" y="1549837"/>
            <a:chExt cx="975001" cy="978213"/>
          </a:xfrm>
        </p:grpSpPr>
        <p:sp>
          <p:nvSpPr>
            <p:cNvPr id="437" name="Google Shape;437;p20"/>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20"/>
          <p:cNvSpPr/>
          <p:nvPr/>
        </p:nvSpPr>
        <p:spPr>
          <a:xfrm>
            <a:off x="559900" y="6907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712300" y="5383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934437" y="6416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163620" y="6416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392881" y="6416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1" name="Google Shape;451;p20"/>
          <p:cNvCxnSpPr/>
          <p:nvPr/>
        </p:nvCxnSpPr>
        <p:spPr>
          <a:xfrm>
            <a:off x="712300" y="1098275"/>
            <a:ext cx="7719300" cy="0"/>
          </a:xfrm>
          <a:prstGeom prst="straightConnector1">
            <a:avLst/>
          </a:prstGeom>
          <a:noFill/>
          <a:ln w="9525" cap="flat" cmpd="sng">
            <a:solidFill>
              <a:schemeClr val="dk2"/>
            </a:solidFill>
            <a:prstDash val="solid"/>
            <a:round/>
            <a:headEnd type="none" w="med" len="med"/>
            <a:tailEnd type="none" w="med" len="med"/>
          </a:ln>
        </p:spPr>
      </p:cxnSp>
      <p:sp>
        <p:nvSpPr>
          <p:cNvPr id="452" name="Google Shape;452;p20"/>
          <p:cNvSpPr txBox="1">
            <a:spLocks noGrp="1"/>
          </p:cNvSpPr>
          <p:nvPr>
            <p:ph type="title"/>
          </p:nvPr>
        </p:nvSpPr>
        <p:spPr>
          <a:xfrm>
            <a:off x="713225" y="539500"/>
            <a:ext cx="7717500" cy="558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453"/>
        <p:cNvGrpSpPr/>
        <p:nvPr/>
      </p:nvGrpSpPr>
      <p:grpSpPr>
        <a:xfrm>
          <a:off x="0" y="0"/>
          <a:ext cx="0" cy="0"/>
          <a:chOff x="0" y="0"/>
          <a:chExt cx="0" cy="0"/>
        </a:xfrm>
      </p:grpSpPr>
      <p:sp>
        <p:nvSpPr>
          <p:cNvPr id="454" name="Google Shape;454;p21"/>
          <p:cNvSpPr/>
          <p:nvPr/>
        </p:nvSpPr>
        <p:spPr>
          <a:xfrm>
            <a:off x="712300" y="84317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864700" y="690775"/>
            <a:ext cx="7718400" cy="4070100"/>
          </a:xfrm>
          <a:prstGeom prst="roundRect">
            <a:avLst>
              <a:gd name="adj" fmla="val 52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1086837" y="794055"/>
            <a:ext cx="138723" cy="138800"/>
          </a:xfrm>
          <a:custGeom>
            <a:avLst/>
            <a:gdLst/>
            <a:ahLst/>
            <a:cxnLst/>
            <a:rect l="l" t="t" r="r" b="b"/>
            <a:pathLst>
              <a:path w="1805" h="1806" extrusionOk="0">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1316020" y="794055"/>
            <a:ext cx="138800" cy="138800"/>
          </a:xfrm>
          <a:custGeom>
            <a:avLst/>
            <a:gdLst/>
            <a:ahLst/>
            <a:cxnLst/>
            <a:rect l="l" t="t" r="r" b="b"/>
            <a:pathLst>
              <a:path w="1806" h="1806" extrusionOk="0">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1545281" y="794055"/>
            <a:ext cx="138723" cy="138800"/>
          </a:xfrm>
          <a:custGeom>
            <a:avLst/>
            <a:gdLst/>
            <a:ahLst/>
            <a:cxnLst/>
            <a:rect l="l" t="t" r="r" b="b"/>
            <a:pathLst>
              <a:path w="1805" h="1806" fill="none" extrusionOk="0">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w="95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59;p21"/>
          <p:cNvCxnSpPr/>
          <p:nvPr/>
        </p:nvCxnSpPr>
        <p:spPr>
          <a:xfrm>
            <a:off x="864700" y="1022075"/>
            <a:ext cx="7719300" cy="0"/>
          </a:xfrm>
          <a:prstGeom prst="straightConnector1">
            <a:avLst/>
          </a:prstGeom>
          <a:noFill/>
          <a:ln w="9525" cap="flat" cmpd="sng">
            <a:solidFill>
              <a:schemeClr val="dk2"/>
            </a:solidFill>
            <a:prstDash val="solid"/>
            <a:round/>
            <a:headEnd type="none" w="med" len="med"/>
            <a:tailEnd type="none" w="med" len="med"/>
          </a:ln>
        </p:spPr>
      </p:cxnSp>
      <p:sp>
        <p:nvSpPr>
          <p:cNvPr id="460" name="Google Shape;460;p21"/>
          <p:cNvSpPr txBox="1">
            <a:spLocks noGrp="1"/>
          </p:cNvSpPr>
          <p:nvPr>
            <p:ph type="title"/>
          </p:nvPr>
        </p:nvSpPr>
        <p:spPr>
          <a:xfrm>
            <a:off x="1783413" y="1664425"/>
            <a:ext cx="4345500" cy="13164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3600"/>
              <a:buNone/>
              <a:defRPr sz="550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1" name="Google Shape;461;p21"/>
          <p:cNvSpPr txBox="1">
            <a:spLocks noGrp="1"/>
          </p:cNvSpPr>
          <p:nvPr>
            <p:ph type="subTitle" idx="1"/>
          </p:nvPr>
        </p:nvSpPr>
        <p:spPr>
          <a:xfrm>
            <a:off x="1987088" y="3178550"/>
            <a:ext cx="4141800" cy="280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462" name="Google Shape;462;p21"/>
          <p:cNvSpPr txBox="1">
            <a:spLocks noGrp="1"/>
          </p:cNvSpPr>
          <p:nvPr>
            <p:ph type="title" idx="2" hasCustomPrompt="1"/>
          </p:nvPr>
        </p:nvSpPr>
        <p:spPr>
          <a:xfrm>
            <a:off x="6563700" y="1844250"/>
            <a:ext cx="743100" cy="6297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800"/>
              <a:buFont typeface="Questrial"/>
              <a:buNone/>
              <a:defRPr sz="2800" b="1">
                <a:solidFill>
                  <a:schemeClr val="accent3"/>
                </a:solidFill>
                <a:latin typeface="Questrial"/>
                <a:ea typeface="Questrial"/>
                <a:cs typeface="Questrial"/>
                <a:sym typeface="Questrial"/>
              </a:defRPr>
            </a:lvl1pPr>
            <a:lvl2pPr lvl="1">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2pPr>
            <a:lvl3pPr lvl="2">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3pPr>
            <a:lvl4pPr lvl="3">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4pPr>
            <a:lvl5pPr lvl="4">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5pPr>
            <a:lvl6pPr lvl="5">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6pPr>
            <a:lvl7pPr lvl="6">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7pPr>
            <a:lvl8pPr lvl="7">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8pPr>
            <a:lvl9pPr lvl="8">
              <a:spcBef>
                <a:spcPts val="0"/>
              </a:spcBef>
              <a:spcAft>
                <a:spcPts val="0"/>
              </a:spcAft>
              <a:buClr>
                <a:schemeClr val="accent3"/>
              </a:buClr>
              <a:buSzPts val="2800"/>
              <a:buFont typeface="Rajdhani"/>
              <a:buNone/>
              <a:defRPr sz="2800" b="1">
                <a:solidFill>
                  <a:schemeClr val="accent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6" r:id="rId8"/>
    <p:sldLayoutId id="2147483667" r:id="rId9"/>
    <p:sldLayoutId id="2147483673" r:id="rId10"/>
    <p:sldLayoutId id="2147483674"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39"/>
          <p:cNvSpPr/>
          <p:nvPr/>
        </p:nvSpPr>
        <p:spPr>
          <a:xfrm>
            <a:off x="-103248" y="3714174"/>
            <a:ext cx="136651" cy="138188"/>
          </a:xfrm>
          <a:custGeom>
            <a:avLst/>
            <a:gdLst/>
            <a:ahLst/>
            <a:cxnLst/>
            <a:rect l="l" t="t" r="r" b="b"/>
            <a:pathLst>
              <a:path w="978" h="989" fill="none" extrusionOk="0">
                <a:moveTo>
                  <a:pt x="977" y="488"/>
                </a:moveTo>
                <a:cubicBezTo>
                  <a:pt x="977" y="762"/>
                  <a:pt x="763" y="988"/>
                  <a:pt x="489" y="988"/>
                </a:cubicBezTo>
                <a:cubicBezTo>
                  <a:pt x="215" y="988"/>
                  <a:pt x="1" y="762"/>
                  <a:pt x="1" y="488"/>
                </a:cubicBezTo>
                <a:cubicBezTo>
                  <a:pt x="1" y="226"/>
                  <a:pt x="215" y="0"/>
                  <a:pt x="489" y="0"/>
                </a:cubicBezTo>
                <a:cubicBezTo>
                  <a:pt x="763" y="0"/>
                  <a:pt x="977" y="226"/>
                  <a:pt x="977" y="488"/>
                </a:cubicBezTo>
                <a:close/>
              </a:path>
            </a:pathLst>
          </a:custGeom>
          <a:noFill/>
          <a:ln w="1775" cap="flat" cmpd="sng">
            <a:solidFill>
              <a:srgbClr val="E3B4B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flipH="1">
            <a:off x="7886594" y="2446529"/>
            <a:ext cx="362689" cy="348502"/>
          </a:xfrm>
          <a:custGeom>
            <a:avLst/>
            <a:gdLst/>
            <a:ahLst/>
            <a:cxnLst/>
            <a:rect l="l" t="t" r="r" b="b"/>
            <a:pathLst>
              <a:path w="6417" h="6166" fill="none" extrusionOk="0">
                <a:moveTo>
                  <a:pt x="5915" y="0"/>
                </a:moveTo>
                <a:lnTo>
                  <a:pt x="501" y="0"/>
                </a:lnTo>
                <a:cubicBezTo>
                  <a:pt x="226" y="0"/>
                  <a:pt x="0" y="251"/>
                  <a:pt x="0" y="527"/>
                </a:cubicBezTo>
                <a:lnTo>
                  <a:pt x="0" y="3559"/>
                </a:lnTo>
                <a:cubicBezTo>
                  <a:pt x="0" y="3860"/>
                  <a:pt x="226" y="4086"/>
                  <a:pt x="501" y="4086"/>
                </a:cubicBezTo>
                <a:lnTo>
                  <a:pt x="2707" y="4086"/>
                </a:lnTo>
                <a:lnTo>
                  <a:pt x="4562" y="6166"/>
                </a:lnTo>
                <a:lnTo>
                  <a:pt x="4562" y="4161"/>
                </a:lnTo>
                <a:lnTo>
                  <a:pt x="5940" y="4136"/>
                </a:lnTo>
                <a:cubicBezTo>
                  <a:pt x="6216" y="4136"/>
                  <a:pt x="6416" y="3885"/>
                  <a:pt x="6416" y="3609"/>
                </a:cubicBezTo>
                <a:lnTo>
                  <a:pt x="6416" y="527"/>
                </a:lnTo>
                <a:cubicBezTo>
                  <a:pt x="6416" y="251"/>
                  <a:pt x="6191" y="0"/>
                  <a:pt x="5915" y="0"/>
                </a:cubicBezTo>
                <a:close/>
              </a:path>
            </a:pathLst>
          </a:custGeom>
          <a:noFill/>
          <a:ln w="50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7877317" y="3125699"/>
            <a:ext cx="154469" cy="155882"/>
          </a:xfrm>
          <a:custGeom>
            <a:avLst/>
            <a:gdLst/>
            <a:ahLst/>
            <a:cxnLst/>
            <a:rect l="l" t="t" r="r" b="b"/>
            <a:pathLst>
              <a:path w="2733" h="2758" fill="none" extrusionOk="0">
                <a:moveTo>
                  <a:pt x="2732" y="1379"/>
                </a:moveTo>
                <a:cubicBezTo>
                  <a:pt x="2732" y="2156"/>
                  <a:pt x="2131" y="2758"/>
                  <a:pt x="1379" y="2758"/>
                </a:cubicBezTo>
                <a:cubicBezTo>
                  <a:pt x="627" y="2758"/>
                  <a:pt x="1" y="2156"/>
                  <a:pt x="1" y="1379"/>
                </a:cubicBezTo>
                <a:cubicBezTo>
                  <a:pt x="1" y="627"/>
                  <a:pt x="627" y="1"/>
                  <a:pt x="1379" y="1"/>
                </a:cubicBezTo>
                <a:cubicBezTo>
                  <a:pt x="2131" y="1"/>
                  <a:pt x="2732" y="627"/>
                  <a:pt x="2732" y="1379"/>
                </a:cubicBezTo>
                <a:close/>
              </a:path>
            </a:pathLst>
          </a:custGeom>
          <a:noFill/>
          <a:ln w="50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8031779" y="3329754"/>
            <a:ext cx="111966" cy="113379"/>
          </a:xfrm>
          <a:custGeom>
            <a:avLst/>
            <a:gdLst/>
            <a:ahLst/>
            <a:cxnLst/>
            <a:rect l="l" t="t" r="r" b="b"/>
            <a:pathLst>
              <a:path w="1981" h="2006" fill="none" extrusionOk="0">
                <a:moveTo>
                  <a:pt x="1981" y="1003"/>
                </a:moveTo>
                <a:cubicBezTo>
                  <a:pt x="1981" y="1555"/>
                  <a:pt x="1530" y="2006"/>
                  <a:pt x="978" y="2006"/>
                </a:cubicBezTo>
                <a:cubicBezTo>
                  <a:pt x="427" y="2006"/>
                  <a:pt x="1" y="1555"/>
                  <a:pt x="1" y="1003"/>
                </a:cubicBezTo>
                <a:cubicBezTo>
                  <a:pt x="1" y="452"/>
                  <a:pt x="427" y="1"/>
                  <a:pt x="978" y="1"/>
                </a:cubicBezTo>
                <a:cubicBezTo>
                  <a:pt x="1530" y="1"/>
                  <a:pt x="1981" y="452"/>
                  <a:pt x="1981" y="1003"/>
                </a:cubicBezTo>
                <a:close/>
              </a:path>
            </a:pathLst>
          </a:custGeom>
          <a:noFill/>
          <a:ln w="50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9"/>
          <p:cNvGrpSpPr/>
          <p:nvPr/>
        </p:nvGrpSpPr>
        <p:grpSpPr>
          <a:xfrm>
            <a:off x="4052688" y="3990525"/>
            <a:ext cx="1044900" cy="271500"/>
            <a:chOff x="4052688" y="3685725"/>
            <a:chExt cx="1044900" cy="271500"/>
          </a:xfrm>
        </p:grpSpPr>
        <p:sp>
          <p:nvSpPr>
            <p:cNvPr id="698" name="Google Shape;698;p39"/>
            <p:cNvSpPr/>
            <p:nvPr/>
          </p:nvSpPr>
          <p:spPr>
            <a:xfrm>
              <a:off x="4052688" y="3685725"/>
              <a:ext cx="1044900" cy="271500"/>
            </a:xfrm>
            <a:prstGeom prst="roundRect">
              <a:avLst>
                <a:gd name="adj" fmla="val 50000"/>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9"/>
            <p:cNvGrpSpPr/>
            <p:nvPr/>
          </p:nvGrpSpPr>
          <p:grpSpPr>
            <a:xfrm>
              <a:off x="4250263" y="3758131"/>
              <a:ext cx="649750" cy="126600"/>
              <a:chOff x="7114850" y="4194031"/>
              <a:chExt cx="649750" cy="126600"/>
            </a:xfrm>
          </p:grpSpPr>
          <p:sp>
            <p:nvSpPr>
              <p:cNvPr id="700" name="Google Shape;700;p39"/>
              <p:cNvSpPr/>
              <p:nvPr/>
            </p:nvSpPr>
            <p:spPr>
              <a:xfrm>
                <a:off x="711485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7376425"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763800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3" name="Google Shape;703;p39"/>
          <p:cNvGrpSpPr/>
          <p:nvPr/>
        </p:nvGrpSpPr>
        <p:grpSpPr>
          <a:xfrm>
            <a:off x="5930149" y="1044631"/>
            <a:ext cx="1231383" cy="472043"/>
            <a:chOff x="9351116" y="893828"/>
            <a:chExt cx="787279" cy="301818"/>
          </a:xfrm>
        </p:grpSpPr>
        <p:grpSp>
          <p:nvGrpSpPr>
            <p:cNvPr id="704" name="Google Shape;704;p39"/>
            <p:cNvGrpSpPr/>
            <p:nvPr/>
          </p:nvGrpSpPr>
          <p:grpSpPr>
            <a:xfrm>
              <a:off x="9351116" y="893828"/>
              <a:ext cx="787279" cy="301818"/>
              <a:chOff x="6547050" y="1425918"/>
              <a:chExt cx="989541" cy="379359"/>
            </a:xfrm>
          </p:grpSpPr>
          <p:sp>
            <p:nvSpPr>
              <p:cNvPr id="705" name="Google Shape;705;p39"/>
              <p:cNvSpPr/>
              <p:nvPr/>
            </p:nvSpPr>
            <p:spPr>
              <a:xfrm>
                <a:off x="6547050" y="1425918"/>
                <a:ext cx="989541" cy="270357"/>
              </a:xfrm>
              <a:custGeom>
                <a:avLst/>
                <a:gdLst/>
                <a:ahLst/>
                <a:cxnLst/>
                <a:rect l="l" t="t" r="r" b="b"/>
                <a:pathLst>
                  <a:path w="10812" h="2954" extrusionOk="0">
                    <a:moveTo>
                      <a:pt x="346" y="1"/>
                    </a:moveTo>
                    <a:cubicBezTo>
                      <a:pt x="143" y="1"/>
                      <a:pt x="0" y="156"/>
                      <a:pt x="0" y="346"/>
                    </a:cubicBezTo>
                    <a:lnTo>
                      <a:pt x="0" y="2608"/>
                    </a:lnTo>
                    <a:cubicBezTo>
                      <a:pt x="0" y="2799"/>
                      <a:pt x="143" y="2954"/>
                      <a:pt x="346" y="2954"/>
                    </a:cubicBezTo>
                    <a:lnTo>
                      <a:pt x="10466" y="2954"/>
                    </a:lnTo>
                    <a:cubicBezTo>
                      <a:pt x="10644" y="2954"/>
                      <a:pt x="10811" y="2799"/>
                      <a:pt x="10811" y="2608"/>
                    </a:cubicBezTo>
                    <a:lnTo>
                      <a:pt x="10811" y="346"/>
                    </a:lnTo>
                    <a:cubicBezTo>
                      <a:pt x="10811" y="156"/>
                      <a:pt x="10656" y="1"/>
                      <a:pt x="10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7277119" y="1660214"/>
                <a:ext cx="153758" cy="145063"/>
              </a:xfrm>
              <a:custGeom>
                <a:avLst/>
                <a:gdLst/>
                <a:ahLst/>
                <a:cxnLst/>
                <a:rect l="l" t="t" r="r" b="b"/>
                <a:pathLst>
                  <a:path w="1680" h="1585" extrusionOk="0">
                    <a:moveTo>
                      <a:pt x="0" y="1"/>
                    </a:moveTo>
                    <a:lnTo>
                      <a:pt x="1679" y="1584"/>
                    </a:lnTo>
                    <a:lnTo>
                      <a:pt x="1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9"/>
            <p:cNvSpPr/>
            <p:nvPr/>
          </p:nvSpPr>
          <p:spPr>
            <a:xfrm>
              <a:off x="9619002" y="964094"/>
              <a:ext cx="411842" cy="73"/>
            </a:xfrm>
            <a:custGeom>
              <a:avLst/>
              <a:gdLst/>
              <a:ahLst/>
              <a:cxnLst/>
              <a:rect l="l" t="t" r="r" b="b"/>
              <a:pathLst>
                <a:path w="5656" h="1" fill="none" extrusionOk="0">
                  <a:moveTo>
                    <a:pt x="0" y="0"/>
                  </a:moveTo>
                  <a:lnTo>
                    <a:pt x="5656" y="0"/>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9619002" y="1029118"/>
              <a:ext cx="227183" cy="73"/>
            </a:xfrm>
            <a:custGeom>
              <a:avLst/>
              <a:gdLst/>
              <a:ahLst/>
              <a:cxnLst/>
              <a:rect l="l" t="t" r="r" b="b"/>
              <a:pathLst>
                <a:path w="3120" h="1" fill="none" extrusionOk="0">
                  <a:moveTo>
                    <a:pt x="0" y="0"/>
                  </a:moveTo>
                  <a:lnTo>
                    <a:pt x="3120" y="0"/>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39"/>
            <p:cNvGrpSpPr/>
            <p:nvPr/>
          </p:nvGrpSpPr>
          <p:grpSpPr>
            <a:xfrm>
              <a:off x="9453421" y="937226"/>
              <a:ext cx="86723" cy="120582"/>
              <a:chOff x="6675638" y="1480465"/>
              <a:chExt cx="109003" cy="151561"/>
            </a:xfrm>
          </p:grpSpPr>
          <p:sp>
            <p:nvSpPr>
              <p:cNvPr id="710" name="Google Shape;710;p39"/>
              <p:cNvSpPr/>
              <p:nvPr/>
            </p:nvSpPr>
            <p:spPr>
              <a:xfrm>
                <a:off x="6675638" y="1538215"/>
                <a:ext cx="109003" cy="93811"/>
              </a:xfrm>
              <a:custGeom>
                <a:avLst/>
                <a:gdLst/>
                <a:ahLst/>
                <a:cxnLst/>
                <a:rect l="l" t="t" r="r" b="b"/>
                <a:pathLst>
                  <a:path w="1191" h="1025" fill="none" extrusionOk="0">
                    <a:moveTo>
                      <a:pt x="0" y="0"/>
                    </a:moveTo>
                    <a:lnTo>
                      <a:pt x="1191" y="0"/>
                    </a:lnTo>
                    <a:lnTo>
                      <a:pt x="1191" y="1024"/>
                    </a:lnTo>
                    <a:lnTo>
                      <a:pt x="0" y="1024"/>
                    </a:ln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6700715" y="1480465"/>
                <a:ext cx="57842" cy="57842"/>
              </a:xfrm>
              <a:custGeom>
                <a:avLst/>
                <a:gdLst/>
                <a:ahLst/>
                <a:cxnLst/>
                <a:rect l="l" t="t" r="r" b="b"/>
                <a:pathLst>
                  <a:path w="632" h="632" fill="none" extrusionOk="0">
                    <a:moveTo>
                      <a:pt x="0" y="631"/>
                    </a:moveTo>
                    <a:lnTo>
                      <a:pt x="0" y="310"/>
                    </a:lnTo>
                    <a:cubicBezTo>
                      <a:pt x="0" y="143"/>
                      <a:pt x="143" y="0"/>
                      <a:pt x="321" y="0"/>
                    </a:cubicBezTo>
                    <a:lnTo>
                      <a:pt x="321" y="0"/>
                    </a:lnTo>
                    <a:cubicBezTo>
                      <a:pt x="476" y="0"/>
                      <a:pt x="631" y="131"/>
                      <a:pt x="631" y="310"/>
                    </a:cubicBezTo>
                    <a:lnTo>
                      <a:pt x="631" y="631"/>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2" name="Google Shape;712;p39"/>
          <p:cNvSpPr txBox="1">
            <a:spLocks noGrp="1"/>
          </p:cNvSpPr>
          <p:nvPr>
            <p:ph type="subTitle" idx="1"/>
          </p:nvPr>
        </p:nvSpPr>
        <p:spPr>
          <a:xfrm>
            <a:off x="1932207" y="3092296"/>
            <a:ext cx="4293600" cy="30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GROUP NO – 19</a:t>
            </a:r>
          </a:p>
          <a:p>
            <a:pPr marL="0" lvl="0" indent="0" algn="ctr" rtl="0">
              <a:spcBef>
                <a:spcPts val="0"/>
              </a:spcBef>
              <a:spcAft>
                <a:spcPts val="0"/>
              </a:spcAft>
              <a:buNone/>
            </a:pPr>
            <a:r>
              <a:rPr lang="en" dirty="0"/>
              <a:t>VARANASI JASWANTH KRISHNA – 21CE10078</a:t>
            </a:r>
          </a:p>
          <a:p>
            <a:pPr marL="0" lvl="0" indent="0" algn="ctr" rtl="0">
              <a:spcBef>
                <a:spcPts val="0"/>
              </a:spcBef>
              <a:spcAft>
                <a:spcPts val="0"/>
              </a:spcAft>
              <a:buNone/>
            </a:pPr>
            <a:r>
              <a:rPr lang="en" dirty="0"/>
              <a:t>VEMULA BINDU MEGHANA – 21CE10079</a:t>
            </a:r>
            <a:endParaRPr dirty="0"/>
          </a:p>
        </p:txBody>
      </p:sp>
      <p:sp>
        <p:nvSpPr>
          <p:cNvPr id="3" name="Title 2">
            <a:extLst>
              <a:ext uri="{FF2B5EF4-FFF2-40B4-BE49-F238E27FC236}">
                <a16:creationId xmlns:a16="http://schemas.microsoft.com/office/drawing/2014/main" id="{9A6C506E-B2D0-A0C3-E1E3-E2BA4178DDD2}"/>
              </a:ext>
            </a:extLst>
          </p:cNvPr>
          <p:cNvSpPr>
            <a:spLocks noGrp="1"/>
          </p:cNvSpPr>
          <p:nvPr>
            <p:ph type="ctrTitle"/>
          </p:nvPr>
        </p:nvSpPr>
        <p:spPr>
          <a:xfrm>
            <a:off x="1898400" y="1249530"/>
            <a:ext cx="5347200" cy="1413600"/>
          </a:xfrm>
        </p:spPr>
        <p:txBody>
          <a:bodyPr/>
          <a:lstStyle/>
          <a:p>
            <a:pPr algn="ctr"/>
            <a:r>
              <a:rPr lang="en-US" sz="3200" dirty="0"/>
              <a:t>GREY RELATIONAL ANALYSIS [ GRA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3" name="TextBox 2">
            <a:extLst>
              <a:ext uri="{FF2B5EF4-FFF2-40B4-BE49-F238E27FC236}">
                <a16:creationId xmlns:a16="http://schemas.microsoft.com/office/drawing/2014/main" id="{C3D8C992-8046-C746-5CFF-68F53ED1A6DF}"/>
              </a:ext>
            </a:extLst>
          </p:cNvPr>
          <p:cNvSpPr txBox="1"/>
          <p:nvPr/>
        </p:nvSpPr>
        <p:spPr>
          <a:xfrm>
            <a:off x="935665" y="1197934"/>
            <a:ext cx="7237227" cy="3323987"/>
          </a:xfrm>
          <a:prstGeom prst="rect">
            <a:avLst/>
          </a:prstGeom>
          <a:noFill/>
        </p:spPr>
        <p:txBody>
          <a:bodyPr wrap="square" rtlCol="0">
            <a:spAutoFit/>
          </a:bodyPr>
          <a:lstStyle/>
          <a:p>
            <a:r>
              <a:rPr lang="en-US" dirty="0">
                <a:latin typeface="+mn-lt"/>
              </a:rPr>
              <a:t>Normalized value= </a:t>
            </a:r>
            <a:r>
              <a:rPr lang="en-US" sz="1400" i="0" dirty="0" err="1">
                <a:solidFill>
                  <a:srgbClr val="374151"/>
                </a:solidFill>
                <a:effectLst/>
                <a:latin typeface="+mn-lt"/>
              </a:rPr>
              <a:t>xij</a:t>
            </a:r>
            <a:r>
              <a:rPr lang="en-US" sz="1400" i="0" dirty="0">
                <a:solidFill>
                  <a:srgbClr val="374151"/>
                </a:solidFill>
                <a:effectLst/>
                <a:latin typeface="+mn-lt"/>
              </a:rPr>
              <a:t> / max(</a:t>
            </a:r>
            <a:r>
              <a:rPr lang="en-US" sz="1400" i="0" dirty="0" err="1">
                <a:solidFill>
                  <a:srgbClr val="374151"/>
                </a:solidFill>
                <a:effectLst/>
                <a:latin typeface="+mn-lt"/>
              </a:rPr>
              <a:t>xj</a:t>
            </a:r>
            <a:r>
              <a:rPr lang="en-US" sz="1400" i="0" dirty="0">
                <a:solidFill>
                  <a:srgbClr val="374151"/>
                </a:solidFill>
                <a:effectLst/>
                <a:latin typeface="+mn-lt"/>
              </a:rPr>
              <a:t>)= </a:t>
            </a:r>
            <a:r>
              <a:rPr lang="en-IN" dirty="0">
                <a:latin typeface="+mn-lt"/>
              </a:rPr>
              <a:t>50/100 in case of cost per criteria in truck.</a:t>
            </a:r>
            <a:endParaRPr lang="en-US" sz="1400" i="0" dirty="0">
              <a:solidFill>
                <a:srgbClr val="374151"/>
              </a:solidFill>
              <a:effectLst/>
              <a:latin typeface="+mn-lt"/>
            </a:endParaRPr>
          </a:p>
          <a:p>
            <a:r>
              <a:rPr lang="en-IN" dirty="0">
                <a:latin typeface="+mn-lt"/>
              </a:rPr>
              <a:t>Same will be followed for all the cases.</a:t>
            </a:r>
          </a:p>
          <a:p>
            <a:endParaRPr lang="en-IN" dirty="0">
              <a:latin typeface="+mn-lt"/>
            </a:endParaRPr>
          </a:p>
          <a:p>
            <a:r>
              <a:rPr lang="en-US" i="0" dirty="0">
                <a:solidFill>
                  <a:srgbClr val="374151"/>
                </a:solidFill>
                <a:effectLst/>
                <a:latin typeface="+mn-lt"/>
              </a:rPr>
              <a:t>Step 1: Determine the reference series</a:t>
            </a:r>
            <a:endParaRPr lang="en-IN" i="0" dirty="0">
              <a:solidFill>
                <a:srgbClr val="374151"/>
              </a:solidFill>
              <a:effectLst/>
              <a:latin typeface="+mn-lt"/>
            </a:endParaRPr>
          </a:p>
          <a:p>
            <a:endParaRPr lang="en-IN" dirty="0">
              <a:solidFill>
                <a:srgbClr val="374151"/>
              </a:solidFill>
              <a:latin typeface="+mn-lt"/>
            </a:endParaRPr>
          </a:p>
          <a:p>
            <a:pPr algn="l"/>
            <a:r>
              <a:rPr lang="en-US" i="0" dirty="0">
                <a:solidFill>
                  <a:srgbClr val="374151"/>
                </a:solidFill>
                <a:effectLst/>
                <a:latin typeface="+mn-lt"/>
              </a:rPr>
              <a:t>The reference series is the ideal value for each criterion. In this case, we want to minimize cost per unit and transportation time, maximize cargo capacity, and maximize safety. Therefore, the reference series is:</a:t>
            </a:r>
          </a:p>
          <a:p>
            <a:pPr algn="l"/>
            <a:endParaRPr lang="en-US" i="0" dirty="0">
              <a:solidFill>
                <a:srgbClr val="374151"/>
              </a:solidFill>
              <a:effectLst/>
              <a:latin typeface="+mn-lt"/>
            </a:endParaRPr>
          </a:p>
          <a:p>
            <a:pPr algn="l"/>
            <a:r>
              <a:rPr lang="en-US" i="0" dirty="0">
                <a:solidFill>
                  <a:srgbClr val="374151"/>
                </a:solidFill>
                <a:effectLst/>
                <a:latin typeface="+mn-lt"/>
              </a:rPr>
              <a:t>                        Criteria                                                                Reference series </a:t>
            </a:r>
          </a:p>
          <a:p>
            <a:pPr algn="l"/>
            <a:r>
              <a:rPr lang="en-US" i="0" dirty="0">
                <a:solidFill>
                  <a:srgbClr val="374151"/>
                </a:solidFill>
                <a:effectLst/>
                <a:latin typeface="+mn-lt"/>
              </a:rPr>
              <a:t>             Cost per unit (USD)                                                                    0 </a:t>
            </a:r>
          </a:p>
          <a:p>
            <a:pPr algn="l"/>
            <a:r>
              <a:rPr lang="en-US" i="0" dirty="0">
                <a:solidFill>
                  <a:srgbClr val="374151"/>
                </a:solidFill>
                <a:effectLst/>
                <a:latin typeface="+mn-lt"/>
              </a:rPr>
              <a:t>        Transportation time (days)                                                              0 </a:t>
            </a:r>
          </a:p>
          <a:p>
            <a:pPr algn="l"/>
            <a:r>
              <a:rPr lang="en-US" i="0" dirty="0">
                <a:solidFill>
                  <a:srgbClr val="374151"/>
                </a:solidFill>
                <a:effectLst/>
                <a:latin typeface="+mn-lt"/>
              </a:rPr>
              <a:t>            Cargo capacity (tons)                                                                  1 </a:t>
            </a:r>
          </a:p>
          <a:p>
            <a:pPr algn="l"/>
            <a:r>
              <a:rPr lang="en-US" i="0" dirty="0">
                <a:solidFill>
                  <a:srgbClr val="374151"/>
                </a:solidFill>
                <a:effectLst/>
                <a:latin typeface="+mn-lt"/>
              </a:rPr>
              <a:t>Safety (rank 1-5, with 5 being the safest)                                                1</a:t>
            </a:r>
          </a:p>
          <a:p>
            <a:endParaRPr lang="en-IN" dirty="0"/>
          </a:p>
        </p:txBody>
      </p:sp>
    </p:spTree>
    <p:extLst>
      <p:ext uri="{BB962C8B-B14F-4D97-AF65-F5344CB8AC3E}">
        <p14:creationId xmlns:p14="http://schemas.microsoft.com/office/powerpoint/2010/main" val="63065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3" name="TextBox 2">
            <a:extLst>
              <a:ext uri="{FF2B5EF4-FFF2-40B4-BE49-F238E27FC236}">
                <a16:creationId xmlns:a16="http://schemas.microsoft.com/office/drawing/2014/main" id="{3F28AB64-EA89-E569-60ED-B153D3D69732}"/>
              </a:ext>
            </a:extLst>
          </p:cNvPr>
          <p:cNvSpPr txBox="1"/>
          <p:nvPr/>
        </p:nvSpPr>
        <p:spPr>
          <a:xfrm>
            <a:off x="931047" y="1167019"/>
            <a:ext cx="6780128" cy="954107"/>
          </a:xfrm>
          <a:prstGeom prst="rect">
            <a:avLst/>
          </a:prstGeom>
          <a:noFill/>
        </p:spPr>
        <p:txBody>
          <a:bodyPr wrap="square" rtlCol="0">
            <a:spAutoFit/>
          </a:bodyPr>
          <a:lstStyle/>
          <a:p>
            <a:r>
              <a:rPr lang="en-US" b="0" i="0" dirty="0">
                <a:solidFill>
                  <a:srgbClr val="374151"/>
                </a:solidFill>
                <a:effectLst/>
                <a:latin typeface="+mn-lt"/>
              </a:rPr>
              <a:t>Step 2: Determine the grey relational coefficient</a:t>
            </a:r>
          </a:p>
          <a:p>
            <a:r>
              <a:rPr lang="en-US" b="0" i="0" dirty="0">
                <a:solidFill>
                  <a:srgbClr val="374151"/>
                </a:solidFill>
                <a:effectLst/>
                <a:latin typeface="+mn-lt"/>
              </a:rPr>
              <a:t>here are the GRC values for all the options on each criterion, represented in a table:</a:t>
            </a:r>
          </a:p>
          <a:p>
            <a:endParaRPr lang="en-US" b="0" i="0" dirty="0">
              <a:solidFill>
                <a:srgbClr val="374151"/>
              </a:solidFill>
              <a:effectLst/>
              <a:latin typeface="+mn-lt"/>
            </a:endParaRPr>
          </a:p>
          <a:p>
            <a:endParaRPr lang="en-IN" dirty="0"/>
          </a:p>
        </p:txBody>
      </p:sp>
      <p:graphicFrame>
        <p:nvGraphicFramePr>
          <p:cNvPr id="4" name="Table 3">
            <a:extLst>
              <a:ext uri="{FF2B5EF4-FFF2-40B4-BE49-F238E27FC236}">
                <a16:creationId xmlns:a16="http://schemas.microsoft.com/office/drawing/2014/main" id="{DE5D84BB-6E40-9DFF-23C1-A64D042F182E}"/>
              </a:ext>
            </a:extLst>
          </p:cNvPr>
          <p:cNvGraphicFramePr>
            <a:graphicFrameLocks noGrp="1"/>
          </p:cNvGraphicFramePr>
          <p:nvPr>
            <p:extLst>
              <p:ext uri="{D42A27DB-BD31-4B8C-83A1-F6EECF244321}">
                <p14:modId xmlns:p14="http://schemas.microsoft.com/office/powerpoint/2010/main" val="54196189"/>
              </p:ext>
            </p:extLst>
          </p:nvPr>
        </p:nvGraphicFramePr>
        <p:xfrm>
          <a:off x="931047" y="1778737"/>
          <a:ext cx="7281906" cy="2590800"/>
        </p:xfrm>
        <a:graphic>
          <a:graphicData uri="http://schemas.openxmlformats.org/drawingml/2006/table">
            <a:tbl>
              <a:tblPr/>
              <a:tblGrid>
                <a:gridCol w="1213651">
                  <a:extLst>
                    <a:ext uri="{9D8B030D-6E8A-4147-A177-3AD203B41FA5}">
                      <a16:colId xmlns:a16="http://schemas.microsoft.com/office/drawing/2014/main" val="1220276839"/>
                    </a:ext>
                  </a:extLst>
                </a:gridCol>
                <a:gridCol w="1213651">
                  <a:extLst>
                    <a:ext uri="{9D8B030D-6E8A-4147-A177-3AD203B41FA5}">
                      <a16:colId xmlns:a16="http://schemas.microsoft.com/office/drawing/2014/main" val="1485854831"/>
                    </a:ext>
                  </a:extLst>
                </a:gridCol>
                <a:gridCol w="1213651">
                  <a:extLst>
                    <a:ext uri="{9D8B030D-6E8A-4147-A177-3AD203B41FA5}">
                      <a16:colId xmlns:a16="http://schemas.microsoft.com/office/drawing/2014/main" val="248155109"/>
                    </a:ext>
                  </a:extLst>
                </a:gridCol>
                <a:gridCol w="1213651">
                  <a:extLst>
                    <a:ext uri="{9D8B030D-6E8A-4147-A177-3AD203B41FA5}">
                      <a16:colId xmlns:a16="http://schemas.microsoft.com/office/drawing/2014/main" val="1085034691"/>
                    </a:ext>
                  </a:extLst>
                </a:gridCol>
                <a:gridCol w="1213651">
                  <a:extLst>
                    <a:ext uri="{9D8B030D-6E8A-4147-A177-3AD203B41FA5}">
                      <a16:colId xmlns:a16="http://schemas.microsoft.com/office/drawing/2014/main" val="1993140177"/>
                    </a:ext>
                  </a:extLst>
                </a:gridCol>
                <a:gridCol w="1213651">
                  <a:extLst>
                    <a:ext uri="{9D8B030D-6E8A-4147-A177-3AD203B41FA5}">
                      <a16:colId xmlns:a16="http://schemas.microsoft.com/office/drawing/2014/main" val="3160881073"/>
                    </a:ext>
                  </a:extLst>
                </a:gridCol>
              </a:tblGrid>
              <a:tr h="250245">
                <a:tc>
                  <a:txBody>
                    <a:bodyPr/>
                    <a:lstStyle/>
                    <a:p>
                      <a:pPr fontAlgn="b"/>
                      <a:r>
                        <a:rPr lang="en-IN" b="1">
                          <a:effectLst/>
                        </a:rPr>
                        <a:t>Criteria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Truck</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Train</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Ship</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Airplane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Pipeline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36760211"/>
                  </a:ext>
                </a:extLst>
              </a:tr>
              <a:tr h="425416">
                <a:tc>
                  <a:txBody>
                    <a:bodyPr/>
                    <a:lstStyle/>
                    <a:p>
                      <a:pPr fontAlgn="base"/>
                      <a:r>
                        <a:rPr lang="en-IN">
                          <a:effectLst/>
                        </a:rPr>
                        <a:t>Cost per unit (USD)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0.6667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86117851"/>
                  </a:ext>
                </a:extLst>
              </a:tr>
              <a:tr h="600587">
                <a:tc>
                  <a:txBody>
                    <a:bodyPr/>
                    <a:lstStyle/>
                    <a:p>
                      <a:pPr fontAlgn="base"/>
                      <a:r>
                        <a:rPr lang="en-IN">
                          <a:effectLst/>
                        </a:rPr>
                        <a:t>Transportation time (days)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0.6667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91812216"/>
                  </a:ext>
                </a:extLst>
              </a:tr>
              <a:tr h="600587">
                <a:tc>
                  <a:txBody>
                    <a:bodyPr/>
                    <a:lstStyle/>
                    <a:p>
                      <a:pPr fontAlgn="base"/>
                      <a:r>
                        <a:rPr lang="en-IN">
                          <a:effectLst/>
                        </a:rPr>
                        <a:t>Cargo capacity (tons)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0.3125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0.1282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0.0597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0.0204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65298610"/>
                  </a:ext>
                </a:extLst>
              </a:tr>
              <a:tr h="250245">
                <a:tc>
                  <a:txBody>
                    <a:bodyPr/>
                    <a:lstStyle/>
                    <a:p>
                      <a:pPr fontAlgn="base"/>
                      <a:r>
                        <a:rPr lang="en-IN" dirty="0">
                          <a:effectLst/>
                        </a:rPr>
                        <a:t>Safety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0.3333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0.4167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04579110"/>
                  </a:ext>
                </a:extLst>
              </a:tr>
            </a:tbl>
          </a:graphicData>
        </a:graphic>
      </p:graphicFrame>
    </p:spTree>
    <p:extLst>
      <p:ext uri="{BB962C8B-B14F-4D97-AF65-F5344CB8AC3E}">
        <p14:creationId xmlns:p14="http://schemas.microsoft.com/office/powerpoint/2010/main" val="233151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949C3491-A2A2-6BD1-5ABD-F57E02F77B19}"/>
              </a:ext>
            </a:extLst>
          </p:cNvPr>
          <p:cNvSpPr txBox="1"/>
          <p:nvPr/>
        </p:nvSpPr>
        <p:spPr>
          <a:xfrm>
            <a:off x="886045" y="1127051"/>
            <a:ext cx="7485321" cy="3539430"/>
          </a:xfrm>
          <a:prstGeom prst="rect">
            <a:avLst/>
          </a:prstGeom>
          <a:noFill/>
        </p:spPr>
        <p:txBody>
          <a:bodyPr wrap="square" rtlCol="0">
            <a:spAutoFit/>
          </a:bodyPr>
          <a:lstStyle/>
          <a:p>
            <a:pPr algn="l"/>
            <a:r>
              <a:rPr lang="en-US" b="0" i="0" dirty="0">
                <a:solidFill>
                  <a:srgbClr val="374151"/>
                </a:solidFill>
                <a:effectLst/>
                <a:latin typeface="Söhne"/>
              </a:rPr>
              <a:t>Original decision matrix:</a:t>
            </a:r>
          </a:p>
          <a:p>
            <a:pPr algn="l"/>
            <a:endParaRPr lang="en-US" b="0" i="0" dirty="0">
              <a:solidFill>
                <a:srgbClr val="374151"/>
              </a:solidFill>
              <a:effectLst/>
              <a:latin typeface="Söhne"/>
            </a:endParaRPr>
          </a:p>
          <a:p>
            <a:pPr algn="l"/>
            <a:r>
              <a:rPr lang="en-US" b="0" i="0" dirty="0">
                <a:solidFill>
                  <a:srgbClr val="374151"/>
                </a:solidFill>
                <a:effectLst/>
                <a:latin typeface="Söhne"/>
              </a:rPr>
              <a:t>                           Criteria                                                                  Truck     Train     Ship     Airplane     Pipeline </a:t>
            </a:r>
          </a:p>
          <a:p>
            <a:pPr algn="l"/>
            <a:r>
              <a:rPr lang="en-US" b="0" i="0" dirty="0">
                <a:solidFill>
                  <a:srgbClr val="374151"/>
                </a:solidFill>
                <a:effectLst/>
                <a:latin typeface="Söhne"/>
              </a:rPr>
              <a:t>                 Cost per unit (USD)                                                         50          30         40           100              20 </a:t>
            </a:r>
          </a:p>
          <a:p>
            <a:pPr algn="l"/>
            <a:r>
              <a:rPr lang="en-US" b="0" i="0" dirty="0">
                <a:solidFill>
                  <a:srgbClr val="374151"/>
                </a:solidFill>
                <a:effectLst/>
                <a:latin typeface="Söhne"/>
              </a:rPr>
              <a:t>         Transportation time (days)                                                    3             2          10             1                 7 </a:t>
            </a:r>
          </a:p>
          <a:p>
            <a:pPr algn="l"/>
            <a:r>
              <a:rPr lang="en-US" b="0" i="0" dirty="0">
                <a:solidFill>
                  <a:srgbClr val="374151"/>
                </a:solidFill>
                <a:effectLst/>
                <a:latin typeface="Söhne"/>
              </a:rPr>
              <a:t>              Cargo capacity (tons)                                                        20           50        100           5                500</a:t>
            </a:r>
          </a:p>
          <a:p>
            <a:pPr algn="l"/>
            <a:r>
              <a:rPr lang="en-US" b="0" i="0" dirty="0">
                <a:solidFill>
                  <a:srgbClr val="374151"/>
                </a:solidFill>
                <a:effectLst/>
                <a:latin typeface="Söhne"/>
              </a:rPr>
              <a:t>Safety (rank 1-5, with 5 being the safest)                                    3             4           5              2                 1</a:t>
            </a:r>
          </a:p>
          <a:p>
            <a:pPr algn="l"/>
            <a:endParaRPr lang="en-US" b="0" i="0" dirty="0">
              <a:solidFill>
                <a:srgbClr val="374151"/>
              </a:solidFill>
              <a:effectLst/>
              <a:latin typeface="Söhne"/>
            </a:endParaRPr>
          </a:p>
          <a:p>
            <a:pPr algn="l"/>
            <a:r>
              <a:rPr lang="en-US" b="0" i="0" dirty="0">
                <a:solidFill>
                  <a:srgbClr val="374151"/>
                </a:solidFill>
                <a:effectLst/>
                <a:latin typeface="Söhne"/>
              </a:rPr>
              <a:t>Normalized decision matrix:</a:t>
            </a:r>
          </a:p>
          <a:p>
            <a:pPr algn="l"/>
            <a:endParaRPr lang="en-US" b="0" i="0" dirty="0">
              <a:solidFill>
                <a:srgbClr val="374151"/>
              </a:solidFill>
              <a:effectLst/>
              <a:latin typeface="Söhne"/>
            </a:endParaRPr>
          </a:p>
          <a:p>
            <a:pPr algn="l"/>
            <a:r>
              <a:rPr lang="en-US" b="0" i="0" dirty="0">
                <a:solidFill>
                  <a:srgbClr val="374151"/>
                </a:solidFill>
                <a:effectLst/>
                <a:latin typeface="Söhne"/>
              </a:rPr>
              <a:t>                           Criteria                                                                  Truck     Train     Ship     Airplane     Pipeline </a:t>
            </a:r>
          </a:p>
          <a:p>
            <a:pPr algn="l"/>
            <a:r>
              <a:rPr lang="en-US" b="0" i="0" dirty="0">
                <a:solidFill>
                  <a:srgbClr val="374151"/>
                </a:solidFill>
                <a:effectLst/>
                <a:latin typeface="Söhne"/>
              </a:rPr>
              <a:t>                Cost per unit (USD)                                                          0.5         0.3        0.4           1.0             0.2 </a:t>
            </a:r>
          </a:p>
          <a:p>
            <a:pPr algn="l"/>
            <a:r>
              <a:rPr lang="en-US" b="0" i="0" dirty="0">
                <a:solidFill>
                  <a:srgbClr val="374151"/>
                </a:solidFill>
                <a:effectLst/>
                <a:latin typeface="Söhne"/>
              </a:rPr>
              <a:t>         Transportation time (days)                                                   0.3         0.2        1.0            0.1            0.7 </a:t>
            </a:r>
          </a:p>
          <a:p>
            <a:pPr algn="l"/>
            <a:r>
              <a:rPr lang="en-US" b="0" i="0" dirty="0">
                <a:solidFill>
                  <a:srgbClr val="374151"/>
                </a:solidFill>
                <a:effectLst/>
                <a:latin typeface="Söhne"/>
              </a:rPr>
              <a:t>               Cargo capacity (tons)                                                      0.16       0.39      0.67          0.0             1.0 </a:t>
            </a:r>
          </a:p>
          <a:p>
            <a:pPr algn="l"/>
            <a:r>
              <a:rPr lang="en-US" b="0" i="0" dirty="0">
                <a:solidFill>
                  <a:srgbClr val="374151"/>
                </a:solidFill>
                <a:effectLst/>
                <a:latin typeface="Söhne"/>
              </a:rPr>
              <a:t>Safety (rank 1-5, with 5 being the safest)                                   0.4         0.2        0.0            0.6             0.8</a:t>
            </a:r>
          </a:p>
          <a:p>
            <a:endParaRPr lang="en-IN" dirty="0"/>
          </a:p>
        </p:txBody>
      </p:sp>
    </p:spTree>
    <p:extLst>
      <p:ext uri="{BB962C8B-B14F-4D97-AF65-F5344CB8AC3E}">
        <p14:creationId xmlns:p14="http://schemas.microsoft.com/office/powerpoint/2010/main" val="114278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3" name="TextBox 2">
            <a:extLst>
              <a:ext uri="{FF2B5EF4-FFF2-40B4-BE49-F238E27FC236}">
                <a16:creationId xmlns:a16="http://schemas.microsoft.com/office/drawing/2014/main" id="{C81CED72-B11C-77C1-0C34-5072E4701B08}"/>
              </a:ext>
            </a:extLst>
          </p:cNvPr>
          <p:cNvSpPr txBox="1"/>
          <p:nvPr/>
        </p:nvSpPr>
        <p:spPr>
          <a:xfrm flipH="1">
            <a:off x="864779" y="1509823"/>
            <a:ext cx="7485322" cy="2893100"/>
          </a:xfrm>
          <a:prstGeom prst="rect">
            <a:avLst/>
          </a:prstGeom>
          <a:noFill/>
        </p:spPr>
        <p:txBody>
          <a:bodyPr wrap="square" rtlCol="0">
            <a:spAutoFit/>
          </a:bodyPr>
          <a:lstStyle/>
          <a:p>
            <a:r>
              <a:rPr lang="en-US" b="0" i="0" dirty="0">
                <a:solidFill>
                  <a:srgbClr val="374151"/>
                </a:solidFill>
                <a:effectLst/>
                <a:latin typeface="Söhne"/>
              </a:rPr>
              <a:t>For example, to calculate the normalized value for Truck on the Cost per unit (USD) criterion, we divide 50 by the sum of values in the Cost per unit (USD) column, which is 240 (i.e., 50 + 30 + 40 + 100 + 20)</a:t>
            </a:r>
          </a:p>
          <a:p>
            <a:r>
              <a:rPr lang="en-US" b="0" i="0" dirty="0">
                <a:solidFill>
                  <a:srgbClr val="374151"/>
                </a:solidFill>
                <a:effectLst/>
                <a:latin typeface="Söhne"/>
              </a:rPr>
              <a:t>So, the normalized value for Truck on the Cost per unit (USD) criterion is: 50 / 240 = 0.2083</a:t>
            </a:r>
          </a:p>
          <a:p>
            <a:pPr algn="l"/>
            <a:r>
              <a:rPr lang="en-US" b="0" i="0" dirty="0">
                <a:solidFill>
                  <a:srgbClr val="374151"/>
                </a:solidFill>
                <a:effectLst/>
                <a:latin typeface="Söhne"/>
              </a:rPr>
              <a:t>We do this for all the other values in the Cost per unit (USD) column to get the normalized values for all options on this criterion.</a:t>
            </a:r>
          </a:p>
          <a:p>
            <a:pPr algn="l"/>
            <a:r>
              <a:rPr lang="en-US" b="0" i="0" dirty="0">
                <a:solidFill>
                  <a:srgbClr val="374151"/>
                </a:solidFill>
                <a:effectLst/>
                <a:latin typeface="Söhne"/>
              </a:rPr>
              <a:t>For the Cost per unit (USD) criterion: </a:t>
            </a:r>
          </a:p>
          <a:p>
            <a:pPr algn="l"/>
            <a:r>
              <a:rPr lang="en-US" b="0" i="0" dirty="0">
                <a:solidFill>
                  <a:srgbClr val="374151"/>
                </a:solidFill>
                <a:effectLst/>
                <a:latin typeface="Söhne"/>
              </a:rPr>
              <a:t>Truck                 :                            0.2083 </a:t>
            </a:r>
          </a:p>
          <a:p>
            <a:pPr algn="l"/>
            <a:r>
              <a:rPr lang="en-US" b="0" i="0" dirty="0">
                <a:solidFill>
                  <a:srgbClr val="374151"/>
                </a:solidFill>
                <a:effectLst/>
                <a:latin typeface="Söhne"/>
              </a:rPr>
              <a:t>Train                  :                            0.125 </a:t>
            </a:r>
          </a:p>
          <a:p>
            <a:pPr algn="l"/>
            <a:r>
              <a:rPr lang="en-US" b="0" i="0" dirty="0">
                <a:solidFill>
                  <a:srgbClr val="374151"/>
                </a:solidFill>
                <a:effectLst/>
                <a:latin typeface="Söhne"/>
              </a:rPr>
              <a:t>Ship                   :                            0.1667 </a:t>
            </a:r>
          </a:p>
          <a:p>
            <a:pPr algn="l"/>
            <a:r>
              <a:rPr lang="en-US" b="0" i="0" dirty="0">
                <a:solidFill>
                  <a:srgbClr val="374151"/>
                </a:solidFill>
                <a:effectLst/>
                <a:latin typeface="Söhne"/>
              </a:rPr>
              <a:t>Airplane           :                             0.4167 </a:t>
            </a:r>
          </a:p>
          <a:p>
            <a:pPr algn="l"/>
            <a:r>
              <a:rPr lang="en-US" b="0" i="0" dirty="0">
                <a:solidFill>
                  <a:srgbClr val="374151"/>
                </a:solidFill>
                <a:effectLst/>
                <a:latin typeface="Söhne"/>
              </a:rPr>
              <a:t>Pipeline            :                             0.0833</a:t>
            </a:r>
          </a:p>
          <a:p>
            <a:endParaRPr lang="en-IN" dirty="0"/>
          </a:p>
        </p:txBody>
      </p:sp>
    </p:spTree>
    <p:extLst>
      <p:ext uri="{BB962C8B-B14F-4D97-AF65-F5344CB8AC3E}">
        <p14:creationId xmlns:p14="http://schemas.microsoft.com/office/powerpoint/2010/main" val="196587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E21475BD-2432-9B7D-7D41-ADB22C306AE1}"/>
              </a:ext>
            </a:extLst>
          </p:cNvPr>
          <p:cNvSpPr txBox="1"/>
          <p:nvPr/>
        </p:nvSpPr>
        <p:spPr>
          <a:xfrm>
            <a:off x="1119963" y="1290084"/>
            <a:ext cx="6932428" cy="3108543"/>
          </a:xfrm>
          <a:prstGeom prst="rect">
            <a:avLst/>
          </a:prstGeom>
          <a:noFill/>
        </p:spPr>
        <p:txBody>
          <a:bodyPr wrap="square" rtlCol="0">
            <a:spAutoFit/>
          </a:bodyPr>
          <a:lstStyle/>
          <a:p>
            <a:r>
              <a:rPr lang="en-US" b="0" i="0" dirty="0">
                <a:solidFill>
                  <a:srgbClr val="374151"/>
                </a:solidFill>
                <a:effectLst/>
                <a:latin typeface="Söhne"/>
              </a:rPr>
              <a:t>For the Transportation time (days) criterion: </a:t>
            </a:r>
          </a:p>
          <a:p>
            <a:r>
              <a:rPr lang="en-US" b="0" i="0" dirty="0">
                <a:solidFill>
                  <a:srgbClr val="374151"/>
                </a:solidFill>
                <a:effectLst/>
                <a:latin typeface="Söhne"/>
              </a:rPr>
              <a:t>Truck                     :        0.2 </a:t>
            </a:r>
          </a:p>
          <a:p>
            <a:r>
              <a:rPr lang="en-US" b="0" i="0" dirty="0">
                <a:solidFill>
                  <a:srgbClr val="374151"/>
                </a:solidFill>
                <a:effectLst/>
                <a:latin typeface="Söhne"/>
              </a:rPr>
              <a:t>Train                      :        0.3 </a:t>
            </a:r>
          </a:p>
          <a:p>
            <a:r>
              <a:rPr lang="en-US" b="0" i="0" dirty="0">
                <a:solidFill>
                  <a:srgbClr val="374151"/>
                </a:solidFill>
                <a:effectLst/>
                <a:latin typeface="Söhne"/>
              </a:rPr>
              <a:t>Ship                        :        0.1 </a:t>
            </a:r>
          </a:p>
          <a:p>
            <a:r>
              <a:rPr lang="en-US" b="0" i="0" dirty="0">
                <a:solidFill>
                  <a:srgbClr val="374151"/>
                </a:solidFill>
                <a:effectLst/>
                <a:latin typeface="Söhne"/>
              </a:rPr>
              <a:t>Airplane                 :       0.4 </a:t>
            </a:r>
          </a:p>
          <a:p>
            <a:r>
              <a:rPr lang="en-US" b="0" i="0" dirty="0">
                <a:solidFill>
                  <a:srgbClr val="374151"/>
                </a:solidFill>
                <a:effectLst/>
                <a:latin typeface="Söhne"/>
              </a:rPr>
              <a:t>Pipeline                  :       0.5</a:t>
            </a:r>
          </a:p>
          <a:p>
            <a:endParaRPr lang="en-US" b="0" i="0" dirty="0">
              <a:solidFill>
                <a:srgbClr val="374151"/>
              </a:solidFill>
              <a:effectLst/>
              <a:latin typeface="Söhne"/>
            </a:endParaRPr>
          </a:p>
          <a:p>
            <a:pPr algn="l"/>
            <a:r>
              <a:rPr lang="en-US" b="0" i="0" dirty="0">
                <a:solidFill>
                  <a:srgbClr val="374151"/>
                </a:solidFill>
                <a:effectLst/>
                <a:latin typeface="Söhne"/>
              </a:rPr>
              <a:t>For the Cargo capacity (tons) criterion: </a:t>
            </a:r>
          </a:p>
          <a:p>
            <a:pPr algn="l"/>
            <a:r>
              <a:rPr lang="en-US" b="0" i="0" dirty="0">
                <a:solidFill>
                  <a:srgbClr val="374151"/>
                </a:solidFill>
                <a:effectLst/>
                <a:latin typeface="Söhne"/>
              </a:rPr>
              <a:t>Truck                      :        0.32 </a:t>
            </a:r>
          </a:p>
          <a:p>
            <a:pPr algn="l"/>
            <a:r>
              <a:rPr lang="en-US" b="0" i="0" dirty="0">
                <a:solidFill>
                  <a:srgbClr val="374151"/>
                </a:solidFill>
                <a:effectLst/>
                <a:latin typeface="Söhne"/>
              </a:rPr>
              <a:t>Train                       :        0.78 </a:t>
            </a:r>
          </a:p>
          <a:p>
            <a:pPr algn="l"/>
            <a:r>
              <a:rPr lang="en-US" b="0" i="0" dirty="0">
                <a:solidFill>
                  <a:srgbClr val="374151"/>
                </a:solidFill>
                <a:effectLst/>
                <a:latin typeface="Söhne"/>
              </a:rPr>
              <a:t>Ship                        :         1 </a:t>
            </a:r>
          </a:p>
          <a:p>
            <a:pPr algn="l"/>
            <a:r>
              <a:rPr lang="en-US" b="0" i="0" dirty="0">
                <a:solidFill>
                  <a:srgbClr val="374151"/>
                </a:solidFill>
                <a:effectLst/>
                <a:latin typeface="Söhne"/>
              </a:rPr>
              <a:t>Airplane                 :         0 </a:t>
            </a:r>
          </a:p>
          <a:p>
            <a:pPr algn="l"/>
            <a:r>
              <a:rPr lang="en-US" b="0" i="0" dirty="0">
                <a:solidFill>
                  <a:srgbClr val="374151"/>
                </a:solidFill>
                <a:effectLst/>
                <a:latin typeface="Söhne"/>
              </a:rPr>
              <a:t>Pipeline                  :        0.98</a:t>
            </a:r>
          </a:p>
          <a:p>
            <a:endParaRPr lang="en-IN" dirty="0"/>
          </a:p>
        </p:txBody>
      </p:sp>
    </p:spTree>
    <p:extLst>
      <p:ext uri="{BB962C8B-B14F-4D97-AF65-F5344CB8AC3E}">
        <p14:creationId xmlns:p14="http://schemas.microsoft.com/office/powerpoint/2010/main" val="1704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6B86DC42-8383-1D58-85D1-47EE1A235B3E}"/>
              </a:ext>
            </a:extLst>
          </p:cNvPr>
          <p:cNvSpPr txBox="1"/>
          <p:nvPr/>
        </p:nvSpPr>
        <p:spPr>
          <a:xfrm>
            <a:off x="900223" y="1261730"/>
            <a:ext cx="7343554" cy="3108543"/>
          </a:xfrm>
          <a:prstGeom prst="rect">
            <a:avLst/>
          </a:prstGeom>
          <a:noFill/>
        </p:spPr>
        <p:txBody>
          <a:bodyPr wrap="square" rtlCol="0">
            <a:spAutoFit/>
          </a:bodyPr>
          <a:lstStyle/>
          <a:p>
            <a:pPr algn="l"/>
            <a:r>
              <a:rPr lang="en-US" b="0" i="0" dirty="0">
                <a:solidFill>
                  <a:srgbClr val="374151"/>
                </a:solidFill>
                <a:effectLst/>
                <a:latin typeface="Söhne"/>
              </a:rPr>
              <a:t>For the Safety criterion: </a:t>
            </a:r>
          </a:p>
          <a:p>
            <a:pPr algn="l"/>
            <a:r>
              <a:rPr lang="en-US" b="0" i="0" dirty="0">
                <a:solidFill>
                  <a:srgbClr val="374151"/>
                </a:solidFill>
                <a:effectLst/>
                <a:latin typeface="Söhne"/>
              </a:rPr>
              <a:t>Truck                  :        0.2667 </a:t>
            </a:r>
          </a:p>
          <a:p>
            <a:pPr algn="l"/>
            <a:r>
              <a:rPr lang="en-US" b="0" i="0" dirty="0">
                <a:solidFill>
                  <a:srgbClr val="374151"/>
                </a:solidFill>
                <a:effectLst/>
                <a:latin typeface="Söhne"/>
              </a:rPr>
              <a:t>Train                   :        0.3333 </a:t>
            </a:r>
          </a:p>
          <a:p>
            <a:pPr algn="l"/>
            <a:r>
              <a:rPr lang="en-US" b="0" i="0" dirty="0">
                <a:solidFill>
                  <a:srgbClr val="374151"/>
                </a:solidFill>
                <a:effectLst/>
                <a:latin typeface="Söhne"/>
              </a:rPr>
              <a:t>Ship                     :        0.4 </a:t>
            </a:r>
          </a:p>
          <a:p>
            <a:pPr algn="l"/>
            <a:r>
              <a:rPr lang="en-US" b="0" i="0" dirty="0">
                <a:solidFill>
                  <a:srgbClr val="374151"/>
                </a:solidFill>
                <a:effectLst/>
                <a:latin typeface="Söhne"/>
              </a:rPr>
              <a:t>Airplane              :       0.2 </a:t>
            </a:r>
          </a:p>
          <a:p>
            <a:pPr algn="l"/>
            <a:r>
              <a:rPr lang="en-US" b="0" i="0" dirty="0">
                <a:solidFill>
                  <a:srgbClr val="374151"/>
                </a:solidFill>
                <a:effectLst/>
                <a:latin typeface="Söhne"/>
              </a:rPr>
              <a:t>Pipeline              :        0.0667</a:t>
            </a:r>
          </a:p>
          <a:p>
            <a:pPr algn="l"/>
            <a:r>
              <a:rPr lang="en-US" b="0" i="0" dirty="0">
                <a:solidFill>
                  <a:srgbClr val="374151"/>
                </a:solidFill>
                <a:effectLst/>
                <a:latin typeface="Söhne"/>
              </a:rPr>
              <a:t>To calculate the GRC values, we use the following formula for each option on each criterion:</a:t>
            </a:r>
          </a:p>
          <a:p>
            <a:pPr algn="l"/>
            <a:r>
              <a:rPr lang="en-US" b="0" i="0" dirty="0">
                <a:solidFill>
                  <a:srgbClr val="374151"/>
                </a:solidFill>
                <a:effectLst/>
                <a:latin typeface="Söhne"/>
              </a:rPr>
              <a:t>GRC value = (min value in the column) / (value of the option)</a:t>
            </a:r>
          </a:p>
          <a:p>
            <a:pPr algn="l"/>
            <a:r>
              <a:rPr lang="en-US" b="0" i="0" dirty="0">
                <a:solidFill>
                  <a:srgbClr val="374151"/>
                </a:solidFill>
                <a:effectLst/>
                <a:latin typeface="Söhne"/>
              </a:rPr>
              <a:t>For example, for Truck on the Cost per unit (USD) criterion, the min value in the column is 0.0833 (which corresponds to Pipeline), and the value of Truck on this criterion is 0.2083. Therefore, the GRC value for Truck on the Cost per unit (USD) criterion is:</a:t>
            </a:r>
          </a:p>
          <a:p>
            <a:pPr algn="l"/>
            <a:r>
              <a:rPr lang="en-US" b="0" i="0" dirty="0">
                <a:solidFill>
                  <a:srgbClr val="374151"/>
                </a:solidFill>
                <a:effectLst/>
                <a:latin typeface="Söhne"/>
              </a:rPr>
              <a:t>GRC value = 0.0833 / 0.2083 = 0.4</a:t>
            </a:r>
          </a:p>
          <a:p>
            <a:pPr algn="l"/>
            <a:r>
              <a:rPr lang="en-US" b="0" i="0" dirty="0">
                <a:solidFill>
                  <a:srgbClr val="374151"/>
                </a:solidFill>
                <a:effectLst/>
                <a:latin typeface="Söhne"/>
              </a:rPr>
              <a:t>We do this for all the other options on all criteria to get the GRC values for each option.</a:t>
            </a:r>
          </a:p>
          <a:p>
            <a:endParaRPr lang="en-IN" dirty="0"/>
          </a:p>
        </p:txBody>
      </p:sp>
    </p:spTree>
    <p:extLst>
      <p:ext uri="{BB962C8B-B14F-4D97-AF65-F5344CB8AC3E}">
        <p14:creationId xmlns:p14="http://schemas.microsoft.com/office/powerpoint/2010/main" val="91993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3E173ACD-92CE-53B1-CE4B-78727478CE03}"/>
              </a:ext>
            </a:extLst>
          </p:cNvPr>
          <p:cNvSpPr txBox="1"/>
          <p:nvPr/>
        </p:nvSpPr>
        <p:spPr>
          <a:xfrm>
            <a:off x="1112874" y="1360967"/>
            <a:ext cx="7102549" cy="3539430"/>
          </a:xfrm>
          <a:prstGeom prst="rect">
            <a:avLst/>
          </a:prstGeom>
          <a:noFill/>
        </p:spPr>
        <p:txBody>
          <a:bodyPr wrap="square" rtlCol="0">
            <a:spAutoFit/>
          </a:bodyPr>
          <a:lstStyle/>
          <a:p>
            <a:r>
              <a:rPr lang="en-US" b="0" i="0" dirty="0">
                <a:solidFill>
                  <a:srgbClr val="374151"/>
                </a:solidFill>
                <a:effectLst/>
                <a:latin typeface="Söhne"/>
              </a:rPr>
              <a:t>Based on this analysis, the best mode of transportation for this shipment of goods would be the pipeline, followed by the Truck, airplane, train, and ship.</a:t>
            </a:r>
          </a:p>
          <a:p>
            <a:r>
              <a:rPr lang="en-US" b="0" i="0" dirty="0">
                <a:solidFill>
                  <a:srgbClr val="374151"/>
                </a:solidFill>
                <a:effectLst/>
                <a:latin typeface="Söhne"/>
              </a:rPr>
              <a:t> To calculate the Grey Relational Grade (GRG) for each transportation mode, we need to aggregate the GRC values for all the criteria. We use the following formula to calculate the GRG for each transportation mode:</a:t>
            </a:r>
          </a:p>
          <a:p>
            <a:endParaRPr lang="en-US" b="0" i="0" dirty="0">
              <a:solidFill>
                <a:srgbClr val="374151"/>
              </a:solidFill>
              <a:effectLst/>
              <a:latin typeface="Söhne"/>
            </a:endParaRPr>
          </a:p>
          <a:p>
            <a:pPr algn="l"/>
            <a:r>
              <a:rPr lang="en-US" b="0" i="0" dirty="0">
                <a:solidFill>
                  <a:srgbClr val="374151"/>
                </a:solidFill>
                <a:effectLst/>
                <a:latin typeface="Söhne"/>
              </a:rPr>
              <a:t>GRG = (sum of GRC values for all criteria) / (number of criteria)</a:t>
            </a:r>
          </a:p>
          <a:p>
            <a:pPr algn="l"/>
            <a:endParaRPr lang="en-US" b="0" i="0" dirty="0">
              <a:solidFill>
                <a:srgbClr val="374151"/>
              </a:solidFill>
              <a:effectLst/>
              <a:latin typeface="Söhne"/>
            </a:endParaRPr>
          </a:p>
          <a:p>
            <a:pPr algn="l"/>
            <a:r>
              <a:rPr lang="en-US" b="0" i="0" dirty="0">
                <a:solidFill>
                  <a:srgbClr val="374151"/>
                </a:solidFill>
                <a:effectLst/>
                <a:latin typeface="Söhne"/>
              </a:rPr>
              <a:t>For example, to calculate the GRG for truck transportation mode, we use the following formula:</a:t>
            </a:r>
          </a:p>
          <a:p>
            <a:pPr algn="l"/>
            <a:endParaRPr lang="en-US" b="0" i="0" dirty="0">
              <a:solidFill>
                <a:srgbClr val="374151"/>
              </a:solidFill>
              <a:effectLst/>
              <a:latin typeface="Söhne"/>
            </a:endParaRPr>
          </a:p>
          <a:p>
            <a:pPr algn="l"/>
            <a:r>
              <a:rPr lang="en-US" b="0" i="0" dirty="0">
                <a:solidFill>
                  <a:srgbClr val="374151"/>
                </a:solidFill>
                <a:effectLst/>
                <a:latin typeface="Söhne"/>
              </a:rPr>
              <a:t>GRG = (GRC for Cost per unit + GRC for Transportation time + GRC for Cargo capacity + GRC for Safety) / 4</a:t>
            </a:r>
          </a:p>
          <a:p>
            <a:pPr algn="l"/>
            <a:r>
              <a:rPr lang="en-US" b="0" i="0" dirty="0">
                <a:solidFill>
                  <a:srgbClr val="374151"/>
                </a:solidFill>
                <a:effectLst/>
                <a:latin typeface="Söhne"/>
              </a:rPr>
              <a:t>GRG  for truck=(0.4 +1+0.3125+0.3333)/4= 0.51145</a:t>
            </a:r>
          </a:p>
          <a:p>
            <a:pPr algn="l"/>
            <a:r>
              <a:rPr lang="en-US" dirty="0">
                <a:solidFill>
                  <a:srgbClr val="374151"/>
                </a:solidFill>
                <a:latin typeface="Söhne"/>
              </a:rPr>
              <a:t>We will calculate the GRG in the same pattern.</a:t>
            </a:r>
          </a:p>
          <a:p>
            <a:pPr algn="l"/>
            <a:endParaRPr lang="en-US" b="0" i="0" dirty="0">
              <a:solidFill>
                <a:srgbClr val="374151"/>
              </a:solidFill>
              <a:effectLst/>
              <a:latin typeface="Söhne"/>
            </a:endParaRPr>
          </a:p>
          <a:p>
            <a:endParaRPr lang="en-IN" dirty="0"/>
          </a:p>
        </p:txBody>
      </p:sp>
      <p:sp>
        <p:nvSpPr>
          <p:cNvPr id="4" name="TextBox 3">
            <a:extLst>
              <a:ext uri="{FF2B5EF4-FFF2-40B4-BE49-F238E27FC236}">
                <a16:creationId xmlns:a16="http://schemas.microsoft.com/office/drawing/2014/main" id="{7E48C31C-C2DB-B16B-28EB-E68B0B3655D9}"/>
              </a:ext>
            </a:extLst>
          </p:cNvPr>
          <p:cNvSpPr txBox="1"/>
          <p:nvPr/>
        </p:nvSpPr>
        <p:spPr>
          <a:xfrm>
            <a:off x="2353340" y="581247"/>
            <a:ext cx="5025655" cy="523220"/>
          </a:xfrm>
          <a:prstGeom prst="rect">
            <a:avLst/>
          </a:prstGeom>
          <a:noFill/>
        </p:spPr>
        <p:txBody>
          <a:bodyPr wrap="square" rtlCol="0">
            <a:spAutoFit/>
          </a:bodyPr>
          <a:lstStyle/>
          <a:p>
            <a:r>
              <a:rPr lang="en-US" sz="2800" dirty="0">
                <a:solidFill>
                  <a:srgbClr val="374151"/>
                </a:solidFill>
                <a:latin typeface="Söhne"/>
              </a:rPr>
              <a:t>GREY RELATIONAL GRADE (GRG)</a:t>
            </a:r>
            <a:endParaRPr lang="en-IN" sz="2800" dirty="0"/>
          </a:p>
        </p:txBody>
      </p:sp>
    </p:spTree>
    <p:extLst>
      <p:ext uri="{BB962C8B-B14F-4D97-AF65-F5344CB8AC3E}">
        <p14:creationId xmlns:p14="http://schemas.microsoft.com/office/powerpoint/2010/main" val="6317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8CEFEAB1-6292-5393-7CB9-BCCE130B50FE}"/>
              </a:ext>
            </a:extLst>
          </p:cNvPr>
          <p:cNvSpPr txBox="1"/>
          <p:nvPr/>
        </p:nvSpPr>
        <p:spPr>
          <a:xfrm>
            <a:off x="956930" y="1233377"/>
            <a:ext cx="7010400" cy="2246769"/>
          </a:xfrm>
          <a:prstGeom prst="rect">
            <a:avLst/>
          </a:prstGeom>
          <a:noFill/>
        </p:spPr>
        <p:txBody>
          <a:bodyPr wrap="square" rtlCol="0">
            <a:spAutoFit/>
          </a:bodyPr>
          <a:lstStyle/>
          <a:p>
            <a:r>
              <a:rPr lang="en-US" b="0" i="0" dirty="0">
                <a:solidFill>
                  <a:srgbClr val="374151"/>
                </a:solidFill>
                <a:effectLst/>
                <a:latin typeface="Söhne"/>
              </a:rPr>
              <a:t>The grey relational grade is the average of the grey relational coefficient for each mode of transportation.</a:t>
            </a:r>
          </a:p>
          <a:p>
            <a:r>
              <a:rPr lang="en-US" b="0" i="0" dirty="0">
                <a:solidFill>
                  <a:srgbClr val="374151"/>
                </a:solidFill>
                <a:effectLst/>
                <a:latin typeface="Söhne"/>
              </a:rPr>
              <a:t>The grey relational grade for each mode of transportation is:</a:t>
            </a:r>
          </a:p>
          <a:p>
            <a:endParaRPr lang="en-US" dirty="0">
              <a:solidFill>
                <a:srgbClr val="374151"/>
              </a:solidFill>
              <a:latin typeface="Söhne"/>
            </a:endParaRPr>
          </a:p>
          <a:p>
            <a:r>
              <a:rPr lang="en-IN" b="0" i="0" dirty="0">
                <a:solidFill>
                  <a:srgbClr val="374151"/>
                </a:solidFill>
                <a:effectLst/>
                <a:latin typeface="Söhne"/>
              </a:rPr>
              <a:t>Truck                 : </a:t>
            </a:r>
            <a:r>
              <a:rPr lang="en-US" dirty="0">
                <a:solidFill>
                  <a:srgbClr val="374151"/>
                </a:solidFill>
                <a:latin typeface="Söhne"/>
              </a:rPr>
              <a:t>      </a:t>
            </a:r>
            <a:r>
              <a:rPr lang="en-US" b="0" i="0" dirty="0">
                <a:solidFill>
                  <a:srgbClr val="374151"/>
                </a:solidFill>
                <a:effectLst/>
                <a:latin typeface="Söhne"/>
              </a:rPr>
              <a:t>0.51145</a:t>
            </a:r>
            <a:endParaRPr lang="en-IN" b="0" i="0" dirty="0">
              <a:solidFill>
                <a:srgbClr val="374151"/>
              </a:solidFill>
              <a:effectLst/>
              <a:latin typeface="Söhne"/>
            </a:endParaRPr>
          </a:p>
          <a:p>
            <a:r>
              <a:rPr lang="en-US" b="0" i="0" dirty="0">
                <a:solidFill>
                  <a:srgbClr val="374151"/>
                </a:solidFill>
                <a:effectLst/>
                <a:latin typeface="Söhne"/>
              </a:rPr>
              <a:t>Train                  :       </a:t>
            </a:r>
            <a:r>
              <a:rPr lang="en-US" dirty="0">
                <a:solidFill>
                  <a:srgbClr val="374151"/>
                </a:solidFill>
                <a:latin typeface="Söhne"/>
              </a:rPr>
              <a:t>0.4404</a:t>
            </a:r>
            <a:endParaRPr lang="en-US" b="0" i="0" dirty="0">
              <a:solidFill>
                <a:srgbClr val="374151"/>
              </a:solidFill>
              <a:effectLst/>
              <a:latin typeface="Söhne"/>
            </a:endParaRPr>
          </a:p>
          <a:p>
            <a:r>
              <a:rPr lang="en-US" b="0" i="0" dirty="0">
                <a:solidFill>
                  <a:srgbClr val="374151"/>
                </a:solidFill>
                <a:effectLst/>
                <a:latin typeface="Söhne"/>
              </a:rPr>
              <a:t>Ship                   :        0.2274</a:t>
            </a:r>
          </a:p>
          <a:p>
            <a:r>
              <a:rPr lang="en-US" b="0" i="0" dirty="0">
                <a:solidFill>
                  <a:srgbClr val="374151"/>
                </a:solidFill>
                <a:effectLst/>
                <a:latin typeface="Söhne"/>
              </a:rPr>
              <a:t>Airplane            :       </a:t>
            </a:r>
            <a:r>
              <a:rPr lang="en-US" dirty="0">
                <a:solidFill>
                  <a:srgbClr val="374151"/>
                </a:solidFill>
                <a:latin typeface="Söhne"/>
              </a:rPr>
              <a:t>0.4667</a:t>
            </a:r>
            <a:endParaRPr lang="en-US" b="0" i="0" dirty="0">
              <a:solidFill>
                <a:srgbClr val="374151"/>
              </a:solidFill>
              <a:effectLst/>
              <a:latin typeface="Söhne"/>
            </a:endParaRPr>
          </a:p>
          <a:p>
            <a:r>
              <a:rPr lang="en-US" b="0" i="0" dirty="0">
                <a:solidFill>
                  <a:srgbClr val="374151"/>
                </a:solidFill>
                <a:effectLst/>
                <a:latin typeface="Söhne"/>
              </a:rPr>
              <a:t>Pipeline             :       0.5551</a:t>
            </a:r>
          </a:p>
          <a:p>
            <a:endParaRPr lang="en-IN" dirty="0"/>
          </a:p>
        </p:txBody>
      </p:sp>
      <p:pic>
        <p:nvPicPr>
          <p:cNvPr id="3" name="Picture 2">
            <a:extLst>
              <a:ext uri="{FF2B5EF4-FFF2-40B4-BE49-F238E27FC236}">
                <a16:creationId xmlns:a16="http://schemas.microsoft.com/office/drawing/2014/main" id="{C4C9D58E-2E57-36B3-A5E6-06E8136A8BE5}"/>
              </a:ext>
            </a:extLst>
          </p:cNvPr>
          <p:cNvPicPr>
            <a:picLocks noChangeAspect="1"/>
          </p:cNvPicPr>
          <p:nvPr/>
        </p:nvPicPr>
        <p:blipFill>
          <a:blip r:embed="rId3"/>
          <a:stretch>
            <a:fillRect/>
          </a:stretch>
        </p:blipFill>
        <p:spPr>
          <a:xfrm>
            <a:off x="7089119" y="2100499"/>
            <a:ext cx="749873" cy="2005758"/>
          </a:xfrm>
          <a:prstGeom prst="rect">
            <a:avLst/>
          </a:prstGeom>
        </p:spPr>
      </p:pic>
      <p:pic>
        <p:nvPicPr>
          <p:cNvPr id="4" name="Picture 3">
            <a:extLst>
              <a:ext uri="{FF2B5EF4-FFF2-40B4-BE49-F238E27FC236}">
                <a16:creationId xmlns:a16="http://schemas.microsoft.com/office/drawing/2014/main" id="{A6EF1A46-2B4A-CF78-AEEF-90C84B569BA9}"/>
              </a:ext>
            </a:extLst>
          </p:cNvPr>
          <p:cNvPicPr>
            <a:picLocks noChangeAspect="1"/>
          </p:cNvPicPr>
          <p:nvPr/>
        </p:nvPicPr>
        <p:blipFill>
          <a:blip r:embed="rId4"/>
          <a:stretch>
            <a:fillRect/>
          </a:stretch>
        </p:blipFill>
        <p:spPr>
          <a:xfrm>
            <a:off x="5637612" y="2410006"/>
            <a:ext cx="1250256" cy="1752937"/>
          </a:xfrm>
          <a:prstGeom prst="rect">
            <a:avLst/>
          </a:prstGeom>
        </p:spPr>
      </p:pic>
      <p:pic>
        <p:nvPicPr>
          <p:cNvPr id="5" name="Picture 4">
            <a:extLst>
              <a:ext uri="{FF2B5EF4-FFF2-40B4-BE49-F238E27FC236}">
                <a16:creationId xmlns:a16="http://schemas.microsoft.com/office/drawing/2014/main" id="{24029E60-7A23-7184-E768-79BAF6EE38D2}"/>
              </a:ext>
            </a:extLst>
          </p:cNvPr>
          <p:cNvPicPr>
            <a:picLocks noChangeAspect="1"/>
          </p:cNvPicPr>
          <p:nvPr/>
        </p:nvPicPr>
        <p:blipFill>
          <a:blip r:embed="rId5"/>
          <a:stretch>
            <a:fillRect/>
          </a:stretch>
        </p:blipFill>
        <p:spPr>
          <a:xfrm>
            <a:off x="393094" y="3480132"/>
            <a:ext cx="2261812" cy="1365622"/>
          </a:xfrm>
          <a:prstGeom prst="rect">
            <a:avLst/>
          </a:prstGeom>
        </p:spPr>
      </p:pic>
    </p:spTree>
    <p:extLst>
      <p:ext uri="{BB962C8B-B14F-4D97-AF65-F5344CB8AC3E}">
        <p14:creationId xmlns:p14="http://schemas.microsoft.com/office/powerpoint/2010/main" val="28109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1"/>
        <p:cNvGrpSpPr/>
        <p:nvPr/>
      </p:nvGrpSpPr>
      <p:grpSpPr>
        <a:xfrm>
          <a:off x="0" y="0"/>
          <a:ext cx="0" cy="0"/>
          <a:chOff x="0" y="0"/>
          <a:chExt cx="0" cy="0"/>
        </a:xfrm>
      </p:grpSpPr>
      <p:sp>
        <p:nvSpPr>
          <p:cNvPr id="2" name="TextBox 1">
            <a:extLst>
              <a:ext uri="{FF2B5EF4-FFF2-40B4-BE49-F238E27FC236}">
                <a16:creationId xmlns:a16="http://schemas.microsoft.com/office/drawing/2014/main" id="{4F9EE319-EDC8-3673-1537-FE6B3752D54B}"/>
              </a:ext>
            </a:extLst>
          </p:cNvPr>
          <p:cNvSpPr txBox="1"/>
          <p:nvPr/>
        </p:nvSpPr>
        <p:spPr>
          <a:xfrm>
            <a:off x="1056168" y="1290084"/>
            <a:ext cx="6365357" cy="3108543"/>
          </a:xfrm>
          <a:prstGeom prst="rect">
            <a:avLst/>
          </a:prstGeom>
          <a:noFill/>
        </p:spPr>
        <p:txBody>
          <a:bodyPr wrap="square" rtlCol="0">
            <a:spAutoFit/>
          </a:bodyPr>
          <a:lstStyle/>
          <a:p>
            <a:pPr algn="l"/>
            <a:r>
              <a:rPr lang="en-US" b="0" i="0" dirty="0">
                <a:solidFill>
                  <a:srgbClr val="374151"/>
                </a:solidFill>
                <a:effectLst/>
                <a:latin typeface="Söhne"/>
              </a:rPr>
              <a:t>Step 4: Rank the modes of transportation</a:t>
            </a:r>
          </a:p>
          <a:p>
            <a:pPr algn="l"/>
            <a:r>
              <a:rPr lang="en-US" b="0" i="0" dirty="0">
                <a:solidFill>
                  <a:srgbClr val="374151"/>
                </a:solidFill>
                <a:effectLst/>
                <a:latin typeface="Söhne"/>
              </a:rPr>
              <a:t>The mode of transportation with the highest grey relational grade is the best option. Therefore, the modes of transportation can be ranked as follows:</a:t>
            </a:r>
          </a:p>
          <a:p>
            <a:pPr algn="l">
              <a:buFont typeface="+mj-lt"/>
              <a:buAutoNum type="arabicPeriod"/>
            </a:pPr>
            <a:r>
              <a:rPr lang="en-US" b="0" i="0" dirty="0">
                <a:solidFill>
                  <a:srgbClr val="374151"/>
                </a:solidFill>
                <a:effectLst/>
                <a:latin typeface="Söhne"/>
              </a:rPr>
              <a:t>Pipeline           :          0.5551</a:t>
            </a:r>
          </a:p>
          <a:p>
            <a:pPr>
              <a:buFont typeface="+mj-lt"/>
              <a:buAutoNum type="arabicPeriod"/>
            </a:pPr>
            <a:r>
              <a:rPr lang="en-US" b="0" i="0" dirty="0">
                <a:solidFill>
                  <a:srgbClr val="374151"/>
                </a:solidFill>
                <a:effectLst/>
                <a:latin typeface="Söhne"/>
              </a:rPr>
              <a:t>Truck                : </a:t>
            </a:r>
            <a:r>
              <a:rPr lang="en-IN" dirty="0">
                <a:solidFill>
                  <a:srgbClr val="374151"/>
                </a:solidFill>
                <a:latin typeface="Söhne"/>
              </a:rPr>
              <a:t>   </a:t>
            </a:r>
            <a:r>
              <a:rPr lang="en-US" dirty="0">
                <a:solidFill>
                  <a:srgbClr val="374151"/>
                </a:solidFill>
                <a:latin typeface="Söhne"/>
              </a:rPr>
              <a:t>     </a:t>
            </a:r>
            <a:r>
              <a:rPr lang="en-US" b="0" i="0" dirty="0">
                <a:solidFill>
                  <a:srgbClr val="374151"/>
                </a:solidFill>
                <a:effectLst/>
                <a:latin typeface="Söhne"/>
              </a:rPr>
              <a:t>0.51145</a:t>
            </a:r>
          </a:p>
          <a:p>
            <a:pPr algn="l">
              <a:buFont typeface="+mj-lt"/>
              <a:buAutoNum type="arabicPeriod"/>
            </a:pPr>
            <a:r>
              <a:rPr lang="en-US" b="0" i="0" dirty="0">
                <a:solidFill>
                  <a:srgbClr val="374151"/>
                </a:solidFill>
                <a:effectLst/>
                <a:latin typeface="Söhne"/>
              </a:rPr>
              <a:t>Airplane          :           </a:t>
            </a:r>
            <a:r>
              <a:rPr lang="en-US" dirty="0">
                <a:solidFill>
                  <a:srgbClr val="374151"/>
                </a:solidFill>
                <a:latin typeface="Söhne"/>
              </a:rPr>
              <a:t>0.4667</a:t>
            </a:r>
            <a:endParaRPr lang="en-US" b="0" i="0" dirty="0">
              <a:solidFill>
                <a:srgbClr val="374151"/>
              </a:solidFill>
              <a:effectLst/>
              <a:latin typeface="Söhne"/>
            </a:endParaRPr>
          </a:p>
          <a:p>
            <a:pPr>
              <a:buFont typeface="+mj-lt"/>
              <a:buAutoNum type="arabicPeriod"/>
            </a:pPr>
            <a:r>
              <a:rPr lang="en-US" b="0" i="0" dirty="0">
                <a:solidFill>
                  <a:srgbClr val="374151"/>
                </a:solidFill>
                <a:effectLst/>
                <a:latin typeface="Söhne"/>
              </a:rPr>
              <a:t>Train                : </a:t>
            </a:r>
            <a:r>
              <a:rPr lang="en-US" dirty="0">
                <a:solidFill>
                  <a:srgbClr val="374151"/>
                </a:solidFill>
                <a:latin typeface="Söhne"/>
              </a:rPr>
              <a:t>    </a:t>
            </a:r>
            <a:r>
              <a:rPr lang="en-US" b="0" i="0" dirty="0">
                <a:solidFill>
                  <a:srgbClr val="374151"/>
                </a:solidFill>
                <a:effectLst/>
                <a:latin typeface="Söhne"/>
              </a:rPr>
              <a:t>     </a:t>
            </a:r>
            <a:r>
              <a:rPr lang="en-US" dirty="0">
                <a:solidFill>
                  <a:srgbClr val="374151"/>
                </a:solidFill>
                <a:latin typeface="Söhne"/>
              </a:rPr>
              <a:t>0.4404</a:t>
            </a:r>
            <a:endParaRPr lang="en-US" b="0" i="0" dirty="0">
              <a:solidFill>
                <a:srgbClr val="374151"/>
              </a:solidFill>
              <a:effectLst/>
              <a:latin typeface="Söhne"/>
            </a:endParaRPr>
          </a:p>
          <a:p>
            <a:pPr>
              <a:buFont typeface="+mj-lt"/>
              <a:buAutoNum type="arabicPeriod"/>
            </a:pPr>
            <a:r>
              <a:rPr lang="en-US" b="0" i="0" dirty="0">
                <a:solidFill>
                  <a:srgbClr val="374151"/>
                </a:solidFill>
                <a:effectLst/>
                <a:latin typeface="Söhne"/>
              </a:rPr>
              <a:t>Ship                  : </a:t>
            </a:r>
            <a:r>
              <a:rPr lang="en-US" dirty="0">
                <a:solidFill>
                  <a:srgbClr val="374151"/>
                </a:solidFill>
                <a:latin typeface="Söhne"/>
              </a:rPr>
              <a:t>   </a:t>
            </a:r>
            <a:r>
              <a:rPr lang="en-US" b="0" i="0" dirty="0">
                <a:solidFill>
                  <a:srgbClr val="374151"/>
                </a:solidFill>
                <a:effectLst/>
                <a:latin typeface="Söhne"/>
              </a:rPr>
              <a:t>      0.2274</a:t>
            </a:r>
          </a:p>
          <a:p>
            <a:pPr>
              <a:buFont typeface="+mj-lt"/>
              <a:buAutoNum type="arabicPeriod"/>
            </a:pPr>
            <a:endParaRPr lang="en-US" dirty="0">
              <a:solidFill>
                <a:srgbClr val="374151"/>
              </a:solidFill>
              <a:latin typeface="Söhne"/>
            </a:endParaRPr>
          </a:p>
          <a:p>
            <a:r>
              <a:rPr lang="en-US" b="0" i="0" dirty="0">
                <a:solidFill>
                  <a:srgbClr val="374151"/>
                </a:solidFill>
                <a:effectLst/>
                <a:latin typeface="Söhne"/>
              </a:rPr>
              <a:t>Based on this analysis, the best mode of transportation for this shipment of goods would be the pipeline, followed by the Truck, airplane, train, and ship.</a:t>
            </a:r>
          </a:p>
          <a:p>
            <a:pPr>
              <a:buFont typeface="+mj-lt"/>
              <a:buAutoNum type="arabicPeriod"/>
            </a:pPr>
            <a:endParaRPr lang="en-US" dirty="0">
              <a:solidFill>
                <a:srgbClr val="374151"/>
              </a:solidFill>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8" name="Google Shape;1168;p50"/>
          <p:cNvSpPr txBox="1">
            <a:spLocks noGrp="1"/>
          </p:cNvSpPr>
          <p:nvPr>
            <p:ph type="title"/>
          </p:nvPr>
        </p:nvSpPr>
        <p:spPr>
          <a:xfrm>
            <a:off x="-784657" y="2442113"/>
            <a:ext cx="6942300" cy="658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THANKS!</a:t>
            </a:r>
            <a:endParaRPr dirty="0"/>
          </a:p>
        </p:txBody>
      </p:sp>
      <p:pic>
        <p:nvPicPr>
          <p:cNvPr id="6" name="Picture 5">
            <a:extLst>
              <a:ext uri="{FF2B5EF4-FFF2-40B4-BE49-F238E27FC236}">
                <a16:creationId xmlns:a16="http://schemas.microsoft.com/office/drawing/2014/main" id="{B89C061F-6339-8581-6FAB-D147BD99CF9E}"/>
              </a:ext>
            </a:extLst>
          </p:cNvPr>
          <p:cNvPicPr>
            <a:picLocks noChangeAspect="1"/>
          </p:cNvPicPr>
          <p:nvPr/>
        </p:nvPicPr>
        <p:blipFill>
          <a:blip r:embed="rId3"/>
          <a:stretch>
            <a:fillRect/>
          </a:stretch>
        </p:blipFill>
        <p:spPr>
          <a:xfrm>
            <a:off x="4572000" y="1290056"/>
            <a:ext cx="3615241" cy="2962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45"/>
          <p:cNvSpPr txBox="1">
            <a:spLocks noGrp="1"/>
          </p:cNvSpPr>
          <p:nvPr>
            <p:ph type="title"/>
          </p:nvPr>
        </p:nvSpPr>
        <p:spPr>
          <a:xfrm>
            <a:off x="713225" y="539500"/>
            <a:ext cx="7717500" cy="55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INTRODUCTION</a:t>
            </a:r>
            <a:endParaRPr dirty="0"/>
          </a:p>
        </p:txBody>
      </p:sp>
      <p:grpSp>
        <p:nvGrpSpPr>
          <p:cNvPr id="963" name="Google Shape;963;p45"/>
          <p:cNvGrpSpPr/>
          <p:nvPr/>
        </p:nvGrpSpPr>
        <p:grpSpPr>
          <a:xfrm>
            <a:off x="6302123" y="2008735"/>
            <a:ext cx="1800120" cy="1037391"/>
            <a:chOff x="465188" y="3203413"/>
            <a:chExt cx="1857709" cy="1070579"/>
          </a:xfrm>
        </p:grpSpPr>
        <p:sp>
          <p:nvSpPr>
            <p:cNvPr id="964" name="Google Shape;964;p45"/>
            <p:cNvSpPr/>
            <p:nvPr/>
          </p:nvSpPr>
          <p:spPr>
            <a:xfrm>
              <a:off x="465188" y="3203413"/>
              <a:ext cx="1857709" cy="1070579"/>
            </a:xfrm>
            <a:custGeom>
              <a:avLst/>
              <a:gdLst/>
              <a:ahLst/>
              <a:cxnLst/>
              <a:rect l="l" t="t" r="r" b="b"/>
              <a:pathLst>
                <a:path w="24361" h="14039" fill="none" extrusionOk="0">
                  <a:moveTo>
                    <a:pt x="23825" y="14038"/>
                  </a:moveTo>
                  <a:lnTo>
                    <a:pt x="537" y="14038"/>
                  </a:lnTo>
                  <a:cubicBezTo>
                    <a:pt x="239" y="14038"/>
                    <a:pt x="1" y="13800"/>
                    <a:pt x="1" y="13503"/>
                  </a:cubicBezTo>
                  <a:lnTo>
                    <a:pt x="1" y="537"/>
                  </a:lnTo>
                  <a:cubicBezTo>
                    <a:pt x="1" y="239"/>
                    <a:pt x="239" y="1"/>
                    <a:pt x="537" y="1"/>
                  </a:cubicBezTo>
                  <a:lnTo>
                    <a:pt x="23825" y="1"/>
                  </a:lnTo>
                  <a:cubicBezTo>
                    <a:pt x="24123" y="1"/>
                    <a:pt x="24361" y="239"/>
                    <a:pt x="24361" y="537"/>
                  </a:cubicBezTo>
                  <a:lnTo>
                    <a:pt x="24361" y="13503"/>
                  </a:lnTo>
                  <a:cubicBezTo>
                    <a:pt x="24349" y="13800"/>
                    <a:pt x="24111" y="14038"/>
                    <a:pt x="23825" y="14038"/>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1433958" y="3258851"/>
              <a:ext cx="849051" cy="780877"/>
            </a:xfrm>
            <a:custGeom>
              <a:avLst/>
              <a:gdLst/>
              <a:ahLst/>
              <a:cxnLst/>
              <a:rect l="l" t="t" r="r" b="b"/>
              <a:pathLst>
                <a:path w="11134" h="10240" fill="none" extrusionOk="0">
                  <a:moveTo>
                    <a:pt x="10871" y="10240"/>
                  </a:moveTo>
                  <a:lnTo>
                    <a:pt x="275" y="10240"/>
                  </a:lnTo>
                  <a:cubicBezTo>
                    <a:pt x="120" y="10240"/>
                    <a:pt x="1" y="10120"/>
                    <a:pt x="1" y="9966"/>
                  </a:cubicBezTo>
                  <a:lnTo>
                    <a:pt x="1" y="262"/>
                  </a:lnTo>
                  <a:cubicBezTo>
                    <a:pt x="1" y="119"/>
                    <a:pt x="120" y="0"/>
                    <a:pt x="275" y="0"/>
                  </a:cubicBezTo>
                  <a:lnTo>
                    <a:pt x="10871" y="0"/>
                  </a:lnTo>
                  <a:cubicBezTo>
                    <a:pt x="11014" y="0"/>
                    <a:pt x="11133" y="119"/>
                    <a:pt x="11133" y="262"/>
                  </a:cubicBezTo>
                  <a:lnTo>
                    <a:pt x="11133" y="9966"/>
                  </a:lnTo>
                  <a:cubicBezTo>
                    <a:pt x="11133" y="10120"/>
                    <a:pt x="11014" y="10240"/>
                    <a:pt x="10871" y="1024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1523865" y="3579361"/>
              <a:ext cx="671981" cy="360469"/>
            </a:xfrm>
            <a:custGeom>
              <a:avLst/>
              <a:gdLst/>
              <a:ahLst/>
              <a:cxnLst/>
              <a:rect l="l" t="t" r="r" b="b"/>
              <a:pathLst>
                <a:path w="8812" h="4727" fill="none" extrusionOk="0">
                  <a:moveTo>
                    <a:pt x="8537" y="4727"/>
                  </a:moveTo>
                  <a:lnTo>
                    <a:pt x="262" y="4727"/>
                  </a:lnTo>
                  <a:cubicBezTo>
                    <a:pt x="120" y="4727"/>
                    <a:pt x="0" y="4608"/>
                    <a:pt x="0" y="4465"/>
                  </a:cubicBezTo>
                  <a:lnTo>
                    <a:pt x="0" y="262"/>
                  </a:lnTo>
                  <a:cubicBezTo>
                    <a:pt x="0" y="119"/>
                    <a:pt x="120" y="0"/>
                    <a:pt x="262" y="0"/>
                  </a:cubicBezTo>
                  <a:lnTo>
                    <a:pt x="8537" y="0"/>
                  </a:lnTo>
                  <a:cubicBezTo>
                    <a:pt x="8692" y="0"/>
                    <a:pt x="8811" y="119"/>
                    <a:pt x="8811" y="262"/>
                  </a:cubicBezTo>
                  <a:lnTo>
                    <a:pt x="8811" y="4465"/>
                  </a:lnTo>
                  <a:cubicBezTo>
                    <a:pt x="8811" y="4608"/>
                    <a:pt x="8692" y="4727"/>
                    <a:pt x="8537" y="4727"/>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681300" y="3615659"/>
              <a:ext cx="322417" cy="321502"/>
            </a:xfrm>
            <a:custGeom>
              <a:avLst/>
              <a:gdLst/>
              <a:ahLst/>
              <a:cxnLst/>
              <a:rect l="l" t="t" r="r" b="b"/>
              <a:pathLst>
                <a:path w="4228" h="4216" fill="none" extrusionOk="0">
                  <a:moveTo>
                    <a:pt x="2548" y="238"/>
                  </a:moveTo>
                  <a:cubicBezTo>
                    <a:pt x="3584" y="477"/>
                    <a:pt x="4227" y="1512"/>
                    <a:pt x="3977" y="2548"/>
                  </a:cubicBezTo>
                  <a:cubicBezTo>
                    <a:pt x="3739" y="3584"/>
                    <a:pt x="2703" y="4215"/>
                    <a:pt x="1667" y="3977"/>
                  </a:cubicBezTo>
                  <a:cubicBezTo>
                    <a:pt x="643" y="3739"/>
                    <a:pt x="0" y="2703"/>
                    <a:pt x="239" y="1667"/>
                  </a:cubicBezTo>
                  <a:cubicBezTo>
                    <a:pt x="489" y="631"/>
                    <a:pt x="1513" y="0"/>
                    <a:pt x="2548" y="238"/>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5"/>
          <p:cNvGrpSpPr/>
          <p:nvPr/>
        </p:nvGrpSpPr>
        <p:grpSpPr>
          <a:xfrm>
            <a:off x="6960249" y="2870606"/>
            <a:ext cx="1231383" cy="472043"/>
            <a:chOff x="9351116" y="893828"/>
            <a:chExt cx="787279" cy="301818"/>
          </a:xfrm>
        </p:grpSpPr>
        <p:grpSp>
          <p:nvGrpSpPr>
            <p:cNvPr id="969" name="Google Shape;969;p45"/>
            <p:cNvGrpSpPr/>
            <p:nvPr/>
          </p:nvGrpSpPr>
          <p:grpSpPr>
            <a:xfrm>
              <a:off x="9351116" y="893828"/>
              <a:ext cx="787279" cy="301818"/>
              <a:chOff x="6547050" y="1425918"/>
              <a:chExt cx="989541" cy="379359"/>
            </a:xfrm>
          </p:grpSpPr>
          <p:sp>
            <p:nvSpPr>
              <p:cNvPr id="970" name="Google Shape;970;p45"/>
              <p:cNvSpPr/>
              <p:nvPr/>
            </p:nvSpPr>
            <p:spPr>
              <a:xfrm>
                <a:off x="6547050" y="1425918"/>
                <a:ext cx="989541" cy="270357"/>
              </a:xfrm>
              <a:custGeom>
                <a:avLst/>
                <a:gdLst/>
                <a:ahLst/>
                <a:cxnLst/>
                <a:rect l="l" t="t" r="r" b="b"/>
                <a:pathLst>
                  <a:path w="10812" h="2954" extrusionOk="0">
                    <a:moveTo>
                      <a:pt x="346" y="1"/>
                    </a:moveTo>
                    <a:cubicBezTo>
                      <a:pt x="143" y="1"/>
                      <a:pt x="0" y="156"/>
                      <a:pt x="0" y="346"/>
                    </a:cubicBezTo>
                    <a:lnTo>
                      <a:pt x="0" y="2608"/>
                    </a:lnTo>
                    <a:cubicBezTo>
                      <a:pt x="0" y="2799"/>
                      <a:pt x="143" y="2954"/>
                      <a:pt x="346" y="2954"/>
                    </a:cubicBezTo>
                    <a:lnTo>
                      <a:pt x="10466" y="2954"/>
                    </a:lnTo>
                    <a:cubicBezTo>
                      <a:pt x="10644" y="2954"/>
                      <a:pt x="10811" y="2799"/>
                      <a:pt x="10811" y="2608"/>
                    </a:cubicBezTo>
                    <a:lnTo>
                      <a:pt x="10811" y="346"/>
                    </a:lnTo>
                    <a:cubicBezTo>
                      <a:pt x="10811" y="156"/>
                      <a:pt x="10656" y="1"/>
                      <a:pt x="10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7277119" y="1660214"/>
                <a:ext cx="153758" cy="145063"/>
              </a:xfrm>
              <a:custGeom>
                <a:avLst/>
                <a:gdLst/>
                <a:ahLst/>
                <a:cxnLst/>
                <a:rect l="l" t="t" r="r" b="b"/>
                <a:pathLst>
                  <a:path w="1680" h="1585" extrusionOk="0">
                    <a:moveTo>
                      <a:pt x="0" y="1"/>
                    </a:moveTo>
                    <a:lnTo>
                      <a:pt x="1679" y="1584"/>
                    </a:lnTo>
                    <a:lnTo>
                      <a:pt x="1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45"/>
            <p:cNvSpPr/>
            <p:nvPr/>
          </p:nvSpPr>
          <p:spPr>
            <a:xfrm>
              <a:off x="9619002" y="964094"/>
              <a:ext cx="411842" cy="73"/>
            </a:xfrm>
            <a:custGeom>
              <a:avLst/>
              <a:gdLst/>
              <a:ahLst/>
              <a:cxnLst/>
              <a:rect l="l" t="t" r="r" b="b"/>
              <a:pathLst>
                <a:path w="5656" h="1" fill="none" extrusionOk="0">
                  <a:moveTo>
                    <a:pt x="0" y="0"/>
                  </a:moveTo>
                  <a:lnTo>
                    <a:pt x="5656" y="0"/>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9619002" y="1029118"/>
              <a:ext cx="227183" cy="73"/>
            </a:xfrm>
            <a:custGeom>
              <a:avLst/>
              <a:gdLst/>
              <a:ahLst/>
              <a:cxnLst/>
              <a:rect l="l" t="t" r="r" b="b"/>
              <a:pathLst>
                <a:path w="3120" h="1" fill="none" extrusionOk="0">
                  <a:moveTo>
                    <a:pt x="0" y="0"/>
                  </a:moveTo>
                  <a:lnTo>
                    <a:pt x="3120" y="0"/>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5"/>
            <p:cNvGrpSpPr/>
            <p:nvPr/>
          </p:nvGrpSpPr>
          <p:grpSpPr>
            <a:xfrm>
              <a:off x="9453421" y="937226"/>
              <a:ext cx="86723" cy="120582"/>
              <a:chOff x="6675638" y="1480465"/>
              <a:chExt cx="109003" cy="151561"/>
            </a:xfrm>
          </p:grpSpPr>
          <p:sp>
            <p:nvSpPr>
              <p:cNvPr id="975" name="Google Shape;975;p45"/>
              <p:cNvSpPr/>
              <p:nvPr/>
            </p:nvSpPr>
            <p:spPr>
              <a:xfrm>
                <a:off x="6675638" y="1538215"/>
                <a:ext cx="109003" cy="93811"/>
              </a:xfrm>
              <a:custGeom>
                <a:avLst/>
                <a:gdLst/>
                <a:ahLst/>
                <a:cxnLst/>
                <a:rect l="l" t="t" r="r" b="b"/>
                <a:pathLst>
                  <a:path w="1191" h="1025" fill="none" extrusionOk="0">
                    <a:moveTo>
                      <a:pt x="0" y="0"/>
                    </a:moveTo>
                    <a:lnTo>
                      <a:pt x="1191" y="0"/>
                    </a:lnTo>
                    <a:lnTo>
                      <a:pt x="1191" y="1024"/>
                    </a:lnTo>
                    <a:lnTo>
                      <a:pt x="0" y="1024"/>
                    </a:ln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6700715" y="1480465"/>
                <a:ext cx="57842" cy="57842"/>
              </a:xfrm>
              <a:custGeom>
                <a:avLst/>
                <a:gdLst/>
                <a:ahLst/>
                <a:cxnLst/>
                <a:rect l="l" t="t" r="r" b="b"/>
                <a:pathLst>
                  <a:path w="632" h="632" fill="none" extrusionOk="0">
                    <a:moveTo>
                      <a:pt x="0" y="631"/>
                    </a:moveTo>
                    <a:lnTo>
                      <a:pt x="0" y="310"/>
                    </a:lnTo>
                    <a:cubicBezTo>
                      <a:pt x="0" y="143"/>
                      <a:pt x="143" y="0"/>
                      <a:pt x="321" y="0"/>
                    </a:cubicBezTo>
                    <a:lnTo>
                      <a:pt x="321" y="0"/>
                    </a:lnTo>
                    <a:cubicBezTo>
                      <a:pt x="476" y="0"/>
                      <a:pt x="631" y="131"/>
                      <a:pt x="631" y="310"/>
                    </a:cubicBezTo>
                    <a:lnTo>
                      <a:pt x="631" y="631"/>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302DBCA3-4EA9-ED06-A666-3A2D81A789C6}"/>
              </a:ext>
            </a:extLst>
          </p:cNvPr>
          <p:cNvSpPr>
            <a:spLocks noGrp="1"/>
          </p:cNvSpPr>
          <p:nvPr>
            <p:ph type="subTitle" idx="1"/>
          </p:nvPr>
        </p:nvSpPr>
        <p:spPr>
          <a:xfrm>
            <a:off x="868373" y="1446450"/>
            <a:ext cx="5302200" cy="2250600"/>
          </a:xfrm>
        </p:spPr>
        <p:txBody>
          <a:bodyPr/>
          <a:lstStyle/>
          <a:p>
            <a:r>
              <a:rPr lang="en-US" dirty="0"/>
              <a:t>Grey Relational Analysis is an important part of Grey System Theory.</a:t>
            </a:r>
          </a:p>
          <a:p>
            <a:r>
              <a:rPr lang="en-US" dirty="0"/>
              <a:t>Generally, the black is represented , as lack of information, but the white is full of information. Thus , the information that is either incomplete or undetermined is called Grey.</a:t>
            </a:r>
          </a:p>
          <a:p>
            <a:r>
              <a:rPr lang="en-US" dirty="0"/>
              <a:t>A system having incomplete information is called Grey System.</a:t>
            </a:r>
          </a:p>
          <a:p>
            <a:r>
              <a:rPr lang="en-US" dirty="0"/>
              <a:t>The Grey number in grey system represents a number with less incomplete information.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9" name="Google Shape;1419;p55"/>
          <p:cNvSpPr txBox="1">
            <a:spLocks noGrp="1"/>
          </p:cNvSpPr>
          <p:nvPr>
            <p:ph type="title"/>
          </p:nvPr>
        </p:nvSpPr>
        <p:spPr>
          <a:xfrm>
            <a:off x="1813839" y="732268"/>
            <a:ext cx="4345500" cy="330988"/>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3600" dirty="0"/>
              <a:t>INTRODUCTION</a:t>
            </a:r>
            <a:endParaRPr sz="3600" dirty="0"/>
          </a:p>
        </p:txBody>
      </p:sp>
      <p:sp>
        <p:nvSpPr>
          <p:cNvPr id="1420" name="Google Shape;1420;p55"/>
          <p:cNvSpPr txBox="1">
            <a:spLocks noGrp="1"/>
          </p:cNvSpPr>
          <p:nvPr>
            <p:ph type="subTitle" idx="1"/>
          </p:nvPr>
        </p:nvSpPr>
        <p:spPr>
          <a:xfrm>
            <a:off x="1161744" y="1221609"/>
            <a:ext cx="4842107" cy="1789866"/>
          </a:xfrm>
          <a:prstGeom prst="rect">
            <a:avLst/>
          </a:prstGeom>
        </p:spPr>
        <p:txBody>
          <a:bodyPr spcFirstLastPara="1" wrap="square" lIns="0" tIns="0" rIns="0" bIns="0" anchor="t" anchorCtr="0">
            <a:noAutofit/>
          </a:bodyPr>
          <a:lstStyle/>
          <a:p>
            <a:pPr marL="285750" lvl="0" indent="-285750" algn="l" rtl="0">
              <a:spcBef>
                <a:spcPts val="0"/>
              </a:spcBef>
              <a:spcAft>
                <a:spcPts val="1200"/>
              </a:spcAft>
              <a:buFont typeface="Arial" panose="020B0604020202020204" pitchFamily="34" charset="0"/>
              <a:buChar char="•"/>
            </a:pPr>
            <a:r>
              <a:rPr lang="en-US" dirty="0"/>
              <a:t>The Grey element represents an element with incomplete information.</a:t>
            </a:r>
          </a:p>
          <a:p>
            <a:pPr marL="285750" lvl="0" indent="-285750" algn="l" rtl="0">
              <a:spcBef>
                <a:spcPts val="0"/>
              </a:spcBef>
              <a:spcAft>
                <a:spcPts val="1200"/>
              </a:spcAft>
              <a:buFont typeface="Arial" panose="020B0604020202020204" pitchFamily="34" charset="0"/>
              <a:buChar char="•"/>
            </a:pPr>
            <a:r>
              <a:rPr lang="en-US" dirty="0"/>
              <a:t>The Grey Relation is the relation with incomplete information.</a:t>
            </a:r>
          </a:p>
          <a:p>
            <a:pPr marL="285750" lvl="0" indent="-285750" algn="l" rtl="0">
              <a:spcBef>
                <a:spcPts val="0"/>
              </a:spcBef>
              <a:spcAft>
                <a:spcPts val="1200"/>
              </a:spcAft>
              <a:buFont typeface="Arial" panose="020B0604020202020204" pitchFamily="34" charset="0"/>
              <a:buChar char="•"/>
            </a:pPr>
            <a:r>
              <a:rPr lang="en-US" dirty="0"/>
              <a:t>GRA is based on the theory of grey systems , which involves an analyzing data that has incomplete or uncertain information.</a:t>
            </a:r>
          </a:p>
          <a:p>
            <a:pPr marL="285750" lvl="0" indent="-285750" algn="l" rtl="0">
              <a:spcBef>
                <a:spcPts val="0"/>
              </a:spcBef>
              <a:spcAft>
                <a:spcPts val="1200"/>
              </a:spcAft>
              <a:buFont typeface="Arial" panose="020B0604020202020204" pitchFamily="34" charset="0"/>
              <a:buChar char="•"/>
            </a:pPr>
            <a:r>
              <a:rPr lang="en-US" dirty="0"/>
              <a:t>In GRA, data is transformed into a set of grey numbers that represent the degree of uncertainty or incompleteness of the data. These grey numbers are then used to calculate the degree of similarity between two or more consequences of data.</a:t>
            </a:r>
            <a:endParaRPr dirty="0"/>
          </a:p>
        </p:txBody>
      </p:sp>
      <p:grpSp>
        <p:nvGrpSpPr>
          <p:cNvPr id="1422" name="Google Shape;1422;p55"/>
          <p:cNvGrpSpPr/>
          <p:nvPr/>
        </p:nvGrpSpPr>
        <p:grpSpPr>
          <a:xfrm>
            <a:off x="7144238" y="2907050"/>
            <a:ext cx="1044900" cy="271500"/>
            <a:chOff x="4052688" y="3685725"/>
            <a:chExt cx="1044900" cy="271500"/>
          </a:xfrm>
        </p:grpSpPr>
        <p:sp>
          <p:nvSpPr>
            <p:cNvPr id="1423" name="Google Shape;1423;p55"/>
            <p:cNvSpPr/>
            <p:nvPr/>
          </p:nvSpPr>
          <p:spPr>
            <a:xfrm>
              <a:off x="4052688" y="3685725"/>
              <a:ext cx="1044900" cy="271500"/>
            </a:xfrm>
            <a:prstGeom prst="roundRect">
              <a:avLst>
                <a:gd name="adj" fmla="val 50000"/>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4" name="Google Shape;1424;p55"/>
            <p:cNvGrpSpPr/>
            <p:nvPr/>
          </p:nvGrpSpPr>
          <p:grpSpPr>
            <a:xfrm>
              <a:off x="4250263" y="3758131"/>
              <a:ext cx="649750" cy="126600"/>
              <a:chOff x="7114850" y="4194031"/>
              <a:chExt cx="649750" cy="126600"/>
            </a:xfrm>
          </p:grpSpPr>
          <p:sp>
            <p:nvSpPr>
              <p:cNvPr id="1425" name="Google Shape;1425;p55"/>
              <p:cNvSpPr/>
              <p:nvPr/>
            </p:nvSpPr>
            <p:spPr>
              <a:xfrm>
                <a:off x="711485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7376425"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763800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8" name="Google Shape;1428;p55"/>
          <p:cNvGrpSpPr/>
          <p:nvPr/>
        </p:nvGrpSpPr>
        <p:grpSpPr>
          <a:xfrm>
            <a:off x="6401038" y="3404100"/>
            <a:ext cx="1328950" cy="1739400"/>
            <a:chOff x="309975" y="1703725"/>
            <a:chExt cx="1328950" cy="1739400"/>
          </a:xfrm>
        </p:grpSpPr>
        <p:sp>
          <p:nvSpPr>
            <p:cNvPr id="1429" name="Google Shape;1429;p55"/>
            <p:cNvSpPr/>
            <p:nvPr/>
          </p:nvSpPr>
          <p:spPr>
            <a:xfrm>
              <a:off x="1174929" y="1864291"/>
              <a:ext cx="116205" cy="117618"/>
            </a:xfrm>
            <a:custGeom>
              <a:avLst/>
              <a:gdLst/>
              <a:ahLst/>
              <a:cxnLst/>
              <a:rect l="l" t="t" r="r" b="b"/>
              <a:pathLst>
                <a:path w="2056" h="2081" fill="none" extrusionOk="0">
                  <a:moveTo>
                    <a:pt x="2056" y="2081"/>
                  </a:moveTo>
                  <a:lnTo>
                    <a:pt x="1" y="2081"/>
                  </a:lnTo>
                  <a:lnTo>
                    <a:pt x="1" y="0"/>
                  </a:lnTo>
                  <a:lnTo>
                    <a:pt x="2056" y="0"/>
                  </a:lnTo>
                  <a:close/>
                </a:path>
              </a:pathLst>
            </a:custGeom>
            <a:noFill/>
            <a:ln w="5025" cap="flat" cmpd="sng">
              <a:solidFill>
                <a:srgbClr val="D5909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827125" y="1703725"/>
              <a:ext cx="811800" cy="1739400"/>
            </a:xfrm>
            <a:prstGeom prst="roundRect">
              <a:avLst>
                <a:gd name="adj" fmla="val 16667"/>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1" name="Google Shape;1431;p55"/>
            <p:cNvGrpSpPr/>
            <p:nvPr/>
          </p:nvGrpSpPr>
          <p:grpSpPr>
            <a:xfrm>
              <a:off x="309975" y="2355900"/>
              <a:ext cx="1044900" cy="348600"/>
              <a:chOff x="78063" y="2355888"/>
              <a:chExt cx="1425900" cy="348600"/>
            </a:xfrm>
          </p:grpSpPr>
          <p:sp>
            <p:nvSpPr>
              <p:cNvPr id="1432" name="Google Shape;1432;p55"/>
              <p:cNvSpPr/>
              <p:nvPr/>
            </p:nvSpPr>
            <p:spPr>
              <a:xfrm>
                <a:off x="78063" y="2355888"/>
                <a:ext cx="1425900" cy="348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 name="Google Shape;1433;p55"/>
              <p:cNvGrpSpPr/>
              <p:nvPr/>
            </p:nvGrpSpPr>
            <p:grpSpPr>
              <a:xfrm>
                <a:off x="154263" y="2475522"/>
                <a:ext cx="998700" cy="109330"/>
                <a:chOff x="154263" y="2487118"/>
                <a:chExt cx="998700" cy="109330"/>
              </a:xfrm>
            </p:grpSpPr>
            <p:cxnSp>
              <p:nvCxnSpPr>
                <p:cNvPr id="1434" name="Google Shape;1434;p55"/>
                <p:cNvCxnSpPr/>
                <p:nvPr/>
              </p:nvCxnSpPr>
              <p:spPr>
                <a:xfrm>
                  <a:off x="154263" y="2487118"/>
                  <a:ext cx="998700" cy="0"/>
                </a:xfrm>
                <a:prstGeom prst="straightConnector1">
                  <a:avLst/>
                </a:prstGeom>
                <a:noFill/>
                <a:ln w="9525" cap="flat" cmpd="sng">
                  <a:solidFill>
                    <a:schemeClr val="lt1"/>
                  </a:solidFill>
                  <a:prstDash val="solid"/>
                  <a:round/>
                  <a:headEnd type="none" w="med" len="med"/>
                  <a:tailEnd type="none" w="med" len="med"/>
                </a:ln>
              </p:spPr>
            </p:cxnSp>
            <p:cxnSp>
              <p:nvCxnSpPr>
                <p:cNvPr id="1435" name="Google Shape;1435;p55"/>
                <p:cNvCxnSpPr/>
                <p:nvPr/>
              </p:nvCxnSpPr>
              <p:spPr>
                <a:xfrm>
                  <a:off x="154263" y="2596448"/>
                  <a:ext cx="732000" cy="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grpSp>
        <p:nvGrpSpPr>
          <p:cNvPr id="727" name="Google Shape;727;p41"/>
          <p:cNvGrpSpPr/>
          <p:nvPr/>
        </p:nvGrpSpPr>
        <p:grpSpPr>
          <a:xfrm>
            <a:off x="1058111" y="241433"/>
            <a:ext cx="596701" cy="598667"/>
            <a:chOff x="1492272" y="1549837"/>
            <a:chExt cx="975001" cy="978213"/>
          </a:xfrm>
        </p:grpSpPr>
        <p:sp>
          <p:nvSpPr>
            <p:cNvPr id="728" name="Google Shape;728;p41"/>
            <p:cNvSpPr/>
            <p:nvPr/>
          </p:nvSpPr>
          <p:spPr>
            <a:xfrm>
              <a:off x="1610340" y="1676149"/>
              <a:ext cx="727129" cy="728806"/>
            </a:xfrm>
            <a:custGeom>
              <a:avLst/>
              <a:gdLst/>
              <a:ahLst/>
              <a:cxnLst/>
              <a:rect l="l" t="t" r="r" b="b"/>
              <a:pathLst>
                <a:path w="5204" h="5216" extrusionOk="0">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1879869" y="1549837"/>
              <a:ext cx="203020" cy="217971"/>
            </a:xfrm>
            <a:custGeom>
              <a:avLst/>
              <a:gdLst/>
              <a:ahLst/>
              <a:cxnLst/>
              <a:rect l="l" t="t" r="r" b="b"/>
              <a:pathLst>
                <a:path w="1453" h="1560" extrusionOk="0">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1878192" y="2308403"/>
              <a:ext cx="201344" cy="219648"/>
            </a:xfrm>
            <a:custGeom>
              <a:avLst/>
              <a:gdLst/>
              <a:ahLst/>
              <a:cxnLst/>
              <a:rect l="l" t="t" r="r" b="b"/>
              <a:pathLst>
                <a:path w="1441" h="1572" extrusionOk="0">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1492272" y="1937434"/>
              <a:ext cx="217971" cy="201344"/>
            </a:xfrm>
            <a:custGeom>
              <a:avLst/>
              <a:gdLst/>
              <a:ahLst/>
              <a:cxnLst/>
              <a:rect l="l" t="t" r="r" b="b"/>
              <a:pathLst>
                <a:path w="1560" h="1441" extrusionOk="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249162" y="1940508"/>
              <a:ext cx="218111" cy="199946"/>
            </a:xfrm>
            <a:custGeom>
              <a:avLst/>
              <a:gdLst/>
              <a:ahLst/>
              <a:cxnLst/>
              <a:rect l="l" t="t" r="r" b="b"/>
              <a:pathLst>
                <a:path w="1561" h="1431" extrusionOk="0">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1572055" y="1633812"/>
              <a:ext cx="287973" cy="283781"/>
            </a:xfrm>
            <a:custGeom>
              <a:avLst/>
              <a:gdLst/>
              <a:ahLst/>
              <a:cxnLst/>
              <a:rect l="l" t="t" r="r" b="b"/>
              <a:pathLst>
                <a:path w="2061" h="2031" extrusionOk="0">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099377" y="2158618"/>
              <a:ext cx="286297" cy="285458"/>
            </a:xfrm>
            <a:custGeom>
              <a:avLst/>
              <a:gdLst/>
              <a:ahLst/>
              <a:cxnLst/>
              <a:rect l="l" t="t" r="r" b="b"/>
              <a:pathLst>
                <a:path w="2049" h="2043" extrusionOk="0">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099377" y="1633812"/>
              <a:ext cx="286297" cy="283781"/>
            </a:xfrm>
            <a:custGeom>
              <a:avLst/>
              <a:gdLst/>
              <a:ahLst/>
              <a:cxnLst/>
              <a:rect l="l" t="t" r="r" b="b"/>
              <a:pathLst>
                <a:path w="2049" h="2031" extrusionOk="0">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570378" y="2158618"/>
              <a:ext cx="287973" cy="285458"/>
            </a:xfrm>
            <a:custGeom>
              <a:avLst/>
              <a:gdLst/>
              <a:ahLst/>
              <a:cxnLst/>
              <a:rect l="l" t="t" r="r" b="b"/>
              <a:pathLst>
                <a:path w="2061" h="2043" extrusionOk="0">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 name="Google Shape;737;p41"/>
          <p:cNvSpPr/>
          <p:nvPr/>
        </p:nvSpPr>
        <p:spPr>
          <a:xfrm>
            <a:off x="560120" y="631625"/>
            <a:ext cx="7718400" cy="4070100"/>
          </a:xfrm>
          <a:prstGeom prst="roundRect">
            <a:avLst>
              <a:gd name="adj" fmla="val 5291"/>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41"/>
          <p:cNvGrpSpPr/>
          <p:nvPr/>
        </p:nvGrpSpPr>
        <p:grpSpPr>
          <a:xfrm>
            <a:off x="1087698" y="3134235"/>
            <a:ext cx="1800120" cy="1037391"/>
            <a:chOff x="465188" y="3203413"/>
            <a:chExt cx="1857709" cy="1070579"/>
          </a:xfrm>
        </p:grpSpPr>
        <p:sp>
          <p:nvSpPr>
            <p:cNvPr id="740" name="Google Shape;740;p41"/>
            <p:cNvSpPr/>
            <p:nvPr/>
          </p:nvSpPr>
          <p:spPr>
            <a:xfrm>
              <a:off x="465188" y="3203413"/>
              <a:ext cx="1857709" cy="1070579"/>
            </a:xfrm>
            <a:custGeom>
              <a:avLst/>
              <a:gdLst/>
              <a:ahLst/>
              <a:cxnLst/>
              <a:rect l="l" t="t" r="r" b="b"/>
              <a:pathLst>
                <a:path w="24361" h="14039" fill="none" extrusionOk="0">
                  <a:moveTo>
                    <a:pt x="23825" y="14038"/>
                  </a:moveTo>
                  <a:lnTo>
                    <a:pt x="537" y="14038"/>
                  </a:lnTo>
                  <a:cubicBezTo>
                    <a:pt x="239" y="14038"/>
                    <a:pt x="1" y="13800"/>
                    <a:pt x="1" y="13503"/>
                  </a:cubicBezTo>
                  <a:lnTo>
                    <a:pt x="1" y="537"/>
                  </a:lnTo>
                  <a:cubicBezTo>
                    <a:pt x="1" y="239"/>
                    <a:pt x="239" y="1"/>
                    <a:pt x="537" y="1"/>
                  </a:cubicBezTo>
                  <a:lnTo>
                    <a:pt x="23825" y="1"/>
                  </a:lnTo>
                  <a:cubicBezTo>
                    <a:pt x="24123" y="1"/>
                    <a:pt x="24361" y="239"/>
                    <a:pt x="24361" y="537"/>
                  </a:cubicBezTo>
                  <a:lnTo>
                    <a:pt x="24361" y="13503"/>
                  </a:lnTo>
                  <a:cubicBezTo>
                    <a:pt x="24349" y="13800"/>
                    <a:pt x="24111" y="14038"/>
                    <a:pt x="23825" y="14038"/>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1433958" y="3258851"/>
              <a:ext cx="849051" cy="780877"/>
            </a:xfrm>
            <a:custGeom>
              <a:avLst/>
              <a:gdLst/>
              <a:ahLst/>
              <a:cxnLst/>
              <a:rect l="l" t="t" r="r" b="b"/>
              <a:pathLst>
                <a:path w="11134" h="10240" fill="none" extrusionOk="0">
                  <a:moveTo>
                    <a:pt x="10871" y="10240"/>
                  </a:moveTo>
                  <a:lnTo>
                    <a:pt x="275" y="10240"/>
                  </a:lnTo>
                  <a:cubicBezTo>
                    <a:pt x="120" y="10240"/>
                    <a:pt x="1" y="10120"/>
                    <a:pt x="1" y="9966"/>
                  </a:cubicBezTo>
                  <a:lnTo>
                    <a:pt x="1" y="262"/>
                  </a:lnTo>
                  <a:cubicBezTo>
                    <a:pt x="1" y="119"/>
                    <a:pt x="120" y="0"/>
                    <a:pt x="275" y="0"/>
                  </a:cubicBezTo>
                  <a:lnTo>
                    <a:pt x="10871" y="0"/>
                  </a:lnTo>
                  <a:cubicBezTo>
                    <a:pt x="11014" y="0"/>
                    <a:pt x="11133" y="119"/>
                    <a:pt x="11133" y="262"/>
                  </a:cubicBezTo>
                  <a:lnTo>
                    <a:pt x="11133" y="9966"/>
                  </a:lnTo>
                  <a:cubicBezTo>
                    <a:pt x="11133" y="10120"/>
                    <a:pt x="11014" y="10240"/>
                    <a:pt x="10871" y="1024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523865" y="3579361"/>
              <a:ext cx="671981" cy="360469"/>
            </a:xfrm>
            <a:custGeom>
              <a:avLst/>
              <a:gdLst/>
              <a:ahLst/>
              <a:cxnLst/>
              <a:rect l="l" t="t" r="r" b="b"/>
              <a:pathLst>
                <a:path w="8812" h="4727" fill="none" extrusionOk="0">
                  <a:moveTo>
                    <a:pt x="8537" y="4727"/>
                  </a:moveTo>
                  <a:lnTo>
                    <a:pt x="262" y="4727"/>
                  </a:lnTo>
                  <a:cubicBezTo>
                    <a:pt x="120" y="4727"/>
                    <a:pt x="0" y="4608"/>
                    <a:pt x="0" y="4465"/>
                  </a:cubicBezTo>
                  <a:lnTo>
                    <a:pt x="0" y="262"/>
                  </a:lnTo>
                  <a:cubicBezTo>
                    <a:pt x="0" y="119"/>
                    <a:pt x="120" y="0"/>
                    <a:pt x="262" y="0"/>
                  </a:cubicBezTo>
                  <a:lnTo>
                    <a:pt x="8537" y="0"/>
                  </a:lnTo>
                  <a:cubicBezTo>
                    <a:pt x="8692" y="0"/>
                    <a:pt x="8811" y="119"/>
                    <a:pt x="8811" y="262"/>
                  </a:cubicBezTo>
                  <a:lnTo>
                    <a:pt x="8811" y="4465"/>
                  </a:lnTo>
                  <a:cubicBezTo>
                    <a:pt x="8811" y="4608"/>
                    <a:pt x="8692" y="4727"/>
                    <a:pt x="8537" y="4727"/>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681300" y="3615659"/>
              <a:ext cx="322417" cy="321502"/>
            </a:xfrm>
            <a:custGeom>
              <a:avLst/>
              <a:gdLst/>
              <a:ahLst/>
              <a:cxnLst/>
              <a:rect l="l" t="t" r="r" b="b"/>
              <a:pathLst>
                <a:path w="4228" h="4216" fill="none" extrusionOk="0">
                  <a:moveTo>
                    <a:pt x="2548" y="238"/>
                  </a:moveTo>
                  <a:cubicBezTo>
                    <a:pt x="3584" y="477"/>
                    <a:pt x="4227" y="1512"/>
                    <a:pt x="3977" y="2548"/>
                  </a:cubicBezTo>
                  <a:cubicBezTo>
                    <a:pt x="3739" y="3584"/>
                    <a:pt x="2703" y="4215"/>
                    <a:pt x="1667" y="3977"/>
                  </a:cubicBezTo>
                  <a:cubicBezTo>
                    <a:pt x="643" y="3739"/>
                    <a:pt x="0" y="2703"/>
                    <a:pt x="239" y="1667"/>
                  </a:cubicBezTo>
                  <a:cubicBezTo>
                    <a:pt x="489" y="631"/>
                    <a:pt x="1513" y="0"/>
                    <a:pt x="2548" y="238"/>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p:cNvSpPr/>
          <p:nvPr/>
        </p:nvSpPr>
        <p:spPr>
          <a:xfrm>
            <a:off x="3625050" y="2820210"/>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3634024" y="3615722"/>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3625050" y="1920670"/>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3618014" y="1222339"/>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3618014" y="635493"/>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txBox="1">
            <a:spLocks noGrp="1"/>
          </p:cNvSpPr>
          <p:nvPr>
            <p:ph type="title"/>
          </p:nvPr>
        </p:nvSpPr>
        <p:spPr>
          <a:xfrm>
            <a:off x="859138" y="2036845"/>
            <a:ext cx="2762100" cy="865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b="0" dirty="0"/>
              <a:t>THE BASIC STEPS OF GRA</a:t>
            </a:r>
            <a:endParaRPr b="0" dirty="0"/>
          </a:p>
        </p:txBody>
      </p:sp>
      <p:sp>
        <p:nvSpPr>
          <p:cNvPr id="752" name="Google Shape;752;p41"/>
          <p:cNvSpPr txBox="1">
            <a:spLocks noGrp="1"/>
          </p:cNvSpPr>
          <p:nvPr>
            <p:ph type="subTitle" idx="2"/>
          </p:nvPr>
        </p:nvSpPr>
        <p:spPr>
          <a:xfrm>
            <a:off x="4232267" y="679710"/>
            <a:ext cx="4031776" cy="340800"/>
          </a:xfrm>
          <a:prstGeom prst="rect">
            <a:avLst/>
          </a:prstGeom>
        </p:spPr>
        <p:txBody>
          <a:bodyPr spcFirstLastPara="1" wrap="square" lIns="0" tIns="0" rIns="0" bIns="0" anchor="t" anchorCtr="0">
            <a:noAutofit/>
          </a:bodyPr>
          <a:lstStyle/>
          <a:p>
            <a:pPr marL="0" lvl="0" indent="0" rtl="0">
              <a:spcBef>
                <a:spcPts val="0"/>
              </a:spcBef>
              <a:spcAft>
                <a:spcPts val="0"/>
              </a:spcAft>
              <a:buClr>
                <a:schemeClr val="dk1"/>
              </a:buClr>
              <a:buSzPts val="1100"/>
              <a:buFont typeface="Arial"/>
              <a:buNone/>
            </a:pPr>
            <a:r>
              <a:rPr lang="en-US" sz="1600" dirty="0"/>
              <a:t>Define the problem and variables </a:t>
            </a:r>
          </a:p>
          <a:p>
            <a:pPr marL="0" lvl="0" indent="0" rtl="0">
              <a:spcBef>
                <a:spcPts val="0"/>
              </a:spcBef>
              <a:spcAft>
                <a:spcPts val="0"/>
              </a:spcAft>
              <a:buClr>
                <a:schemeClr val="dk1"/>
              </a:buClr>
              <a:buSzPts val="1100"/>
              <a:buFont typeface="Arial"/>
              <a:buNone/>
            </a:pPr>
            <a:r>
              <a:rPr lang="en-US" sz="1600" dirty="0"/>
              <a:t>To be analyzed.</a:t>
            </a:r>
            <a:endParaRPr sz="1600" dirty="0"/>
          </a:p>
        </p:txBody>
      </p:sp>
      <p:sp>
        <p:nvSpPr>
          <p:cNvPr id="753" name="Google Shape;753;p41"/>
          <p:cNvSpPr txBox="1">
            <a:spLocks noGrp="1"/>
          </p:cNvSpPr>
          <p:nvPr>
            <p:ph type="title" idx="3"/>
          </p:nvPr>
        </p:nvSpPr>
        <p:spPr>
          <a:xfrm>
            <a:off x="3681300" y="732200"/>
            <a:ext cx="375000" cy="37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756" name="Google Shape;756;p41"/>
          <p:cNvSpPr txBox="1">
            <a:spLocks noGrp="1"/>
          </p:cNvSpPr>
          <p:nvPr>
            <p:ph type="title" idx="6"/>
          </p:nvPr>
        </p:nvSpPr>
        <p:spPr>
          <a:xfrm>
            <a:off x="3674264" y="1274933"/>
            <a:ext cx="375000" cy="375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759" name="Google Shape;759;p41"/>
          <p:cNvSpPr txBox="1">
            <a:spLocks noGrp="1"/>
          </p:cNvSpPr>
          <p:nvPr>
            <p:ph type="title" idx="9"/>
          </p:nvPr>
        </p:nvSpPr>
        <p:spPr>
          <a:xfrm>
            <a:off x="3674264" y="2001092"/>
            <a:ext cx="375000" cy="375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761" name="Google Shape;761;p41"/>
          <p:cNvSpPr txBox="1">
            <a:spLocks noGrp="1"/>
          </p:cNvSpPr>
          <p:nvPr>
            <p:ph type="subTitle" idx="14"/>
          </p:nvPr>
        </p:nvSpPr>
        <p:spPr>
          <a:xfrm>
            <a:off x="4232267" y="2543229"/>
            <a:ext cx="4011189" cy="34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dirty="0"/>
              <a:t>Calculate the Grey Relational coefficient(GRC) between the reference series and each of the other sequences of data.</a:t>
            </a:r>
            <a:endParaRPr sz="1600" dirty="0"/>
          </a:p>
        </p:txBody>
      </p:sp>
      <p:sp>
        <p:nvSpPr>
          <p:cNvPr id="762" name="Google Shape;762;p41"/>
          <p:cNvSpPr txBox="1">
            <a:spLocks noGrp="1"/>
          </p:cNvSpPr>
          <p:nvPr>
            <p:ph type="title" idx="15"/>
          </p:nvPr>
        </p:nvSpPr>
        <p:spPr>
          <a:xfrm>
            <a:off x="3681300" y="2855026"/>
            <a:ext cx="375000" cy="375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764" name="Google Shape;764;p41"/>
          <p:cNvSpPr txBox="1">
            <a:spLocks noGrp="1"/>
          </p:cNvSpPr>
          <p:nvPr>
            <p:ph type="subTitle" idx="17"/>
          </p:nvPr>
        </p:nvSpPr>
        <p:spPr>
          <a:xfrm>
            <a:off x="4232267" y="3615722"/>
            <a:ext cx="3964242" cy="340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600" dirty="0"/>
              <a:t>Rank the sequences of data based on their GRG value.</a:t>
            </a:r>
            <a:endParaRPr sz="1600" dirty="0"/>
          </a:p>
        </p:txBody>
      </p:sp>
      <p:sp>
        <p:nvSpPr>
          <p:cNvPr id="765" name="Google Shape;765;p41"/>
          <p:cNvSpPr txBox="1">
            <a:spLocks noGrp="1"/>
          </p:cNvSpPr>
          <p:nvPr>
            <p:ph type="title" idx="18"/>
          </p:nvPr>
        </p:nvSpPr>
        <p:spPr>
          <a:xfrm>
            <a:off x="3681300" y="3685804"/>
            <a:ext cx="375000" cy="375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767" name="Google Shape;767;p41"/>
          <p:cNvSpPr txBox="1">
            <a:spLocks noGrp="1"/>
          </p:cNvSpPr>
          <p:nvPr>
            <p:ph type="subTitle" idx="20"/>
          </p:nvPr>
        </p:nvSpPr>
        <p:spPr>
          <a:xfrm>
            <a:off x="4218740" y="4196039"/>
            <a:ext cx="4045303" cy="340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600" dirty="0"/>
              <a:t>Interpret the results and make decisions based on their rankings.</a:t>
            </a:r>
            <a:endParaRPr sz="1600" dirty="0"/>
          </a:p>
        </p:txBody>
      </p:sp>
      <p:sp>
        <p:nvSpPr>
          <p:cNvPr id="769" name="Google Shape;769;p41"/>
          <p:cNvSpPr/>
          <p:nvPr/>
        </p:nvSpPr>
        <p:spPr>
          <a:xfrm>
            <a:off x="1370001" y="3188411"/>
            <a:ext cx="48062" cy="48146"/>
          </a:xfrm>
          <a:custGeom>
            <a:avLst/>
            <a:gdLst/>
            <a:ahLst/>
            <a:cxnLst/>
            <a:rect l="l" t="t" r="r" b="b"/>
            <a:pathLst>
              <a:path w="572" h="573" fill="none" extrusionOk="0">
                <a:moveTo>
                  <a:pt x="572" y="287"/>
                </a:moveTo>
                <a:cubicBezTo>
                  <a:pt x="572" y="441"/>
                  <a:pt x="453" y="572"/>
                  <a:pt x="286" y="572"/>
                </a:cubicBezTo>
                <a:cubicBezTo>
                  <a:pt x="143" y="572"/>
                  <a:pt x="0" y="453"/>
                  <a:pt x="0" y="287"/>
                </a:cubicBezTo>
                <a:cubicBezTo>
                  <a:pt x="0" y="144"/>
                  <a:pt x="119" y="1"/>
                  <a:pt x="286" y="1"/>
                </a:cubicBezTo>
                <a:cubicBezTo>
                  <a:pt x="453" y="1"/>
                  <a:pt x="572" y="144"/>
                  <a:pt x="572" y="287"/>
                </a:cubicBezTo>
                <a:close/>
              </a:path>
            </a:pathLst>
          </a:custGeom>
          <a:noFill/>
          <a:ln w="17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 name="Google Shape;770;p41"/>
          <p:cNvGrpSpPr/>
          <p:nvPr/>
        </p:nvGrpSpPr>
        <p:grpSpPr>
          <a:xfrm>
            <a:off x="2070603" y="3398989"/>
            <a:ext cx="270559" cy="322839"/>
            <a:chOff x="1196810" y="3085088"/>
            <a:chExt cx="279215" cy="333167"/>
          </a:xfrm>
        </p:grpSpPr>
        <p:grpSp>
          <p:nvGrpSpPr>
            <p:cNvPr id="771" name="Google Shape;771;p41"/>
            <p:cNvGrpSpPr/>
            <p:nvPr/>
          </p:nvGrpSpPr>
          <p:grpSpPr>
            <a:xfrm>
              <a:off x="1196810" y="3085088"/>
              <a:ext cx="279215" cy="333167"/>
              <a:chOff x="1222485" y="3169613"/>
              <a:chExt cx="279215" cy="333167"/>
            </a:xfrm>
          </p:grpSpPr>
          <p:sp>
            <p:nvSpPr>
              <p:cNvPr id="772" name="Google Shape;772;p41"/>
              <p:cNvSpPr/>
              <p:nvPr/>
            </p:nvSpPr>
            <p:spPr>
              <a:xfrm>
                <a:off x="1222485" y="3169613"/>
                <a:ext cx="279215" cy="281148"/>
              </a:xfrm>
              <a:custGeom>
                <a:avLst/>
                <a:gdLst/>
                <a:ahLst/>
                <a:cxnLst/>
                <a:rect l="l" t="t" r="r" b="b"/>
                <a:pathLst>
                  <a:path w="3323" h="3346" extrusionOk="0">
                    <a:moveTo>
                      <a:pt x="1" y="0"/>
                    </a:moveTo>
                    <a:lnTo>
                      <a:pt x="1" y="3346"/>
                    </a:lnTo>
                    <a:lnTo>
                      <a:pt x="3322" y="3346"/>
                    </a:lnTo>
                    <a:lnTo>
                      <a:pt x="3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1222485" y="3405731"/>
                <a:ext cx="84109" cy="97049"/>
              </a:xfrm>
              <a:custGeom>
                <a:avLst/>
                <a:gdLst/>
                <a:ahLst/>
                <a:cxnLst/>
                <a:rect l="l" t="t" r="r" b="b"/>
                <a:pathLst>
                  <a:path w="1001" h="1155" extrusionOk="0">
                    <a:moveTo>
                      <a:pt x="1" y="0"/>
                    </a:moveTo>
                    <a:lnTo>
                      <a:pt x="1" y="1155"/>
                    </a:lnTo>
                    <a:lnTo>
                      <a:pt x="10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41"/>
            <p:cNvSpPr/>
            <p:nvPr/>
          </p:nvSpPr>
          <p:spPr>
            <a:xfrm>
              <a:off x="1338902" y="3160125"/>
              <a:ext cx="19074" cy="137129"/>
            </a:xfrm>
            <a:custGeom>
              <a:avLst/>
              <a:gdLst/>
              <a:ahLst/>
              <a:cxnLst/>
              <a:rect l="l" t="t" r="r" b="b"/>
              <a:pathLst>
                <a:path w="227" h="1632" extrusionOk="0">
                  <a:moveTo>
                    <a:pt x="0" y="0"/>
                  </a:moveTo>
                  <a:lnTo>
                    <a:pt x="0" y="715"/>
                  </a:lnTo>
                  <a:lnTo>
                    <a:pt x="24" y="1107"/>
                  </a:lnTo>
                  <a:lnTo>
                    <a:pt x="203" y="1107"/>
                  </a:lnTo>
                  <a:lnTo>
                    <a:pt x="226" y="715"/>
                  </a:lnTo>
                  <a:lnTo>
                    <a:pt x="226" y="0"/>
                  </a:lnTo>
                  <a:close/>
                  <a:moveTo>
                    <a:pt x="0" y="1346"/>
                  </a:moveTo>
                  <a:lnTo>
                    <a:pt x="0" y="1631"/>
                  </a:lnTo>
                  <a:lnTo>
                    <a:pt x="226" y="1631"/>
                  </a:lnTo>
                  <a:lnTo>
                    <a:pt x="226" y="13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1"/>
          <p:cNvGrpSpPr/>
          <p:nvPr/>
        </p:nvGrpSpPr>
        <p:grpSpPr>
          <a:xfrm>
            <a:off x="7984102" y="177209"/>
            <a:ext cx="794869" cy="701567"/>
            <a:chOff x="8008762" y="251508"/>
            <a:chExt cx="928476" cy="511292"/>
          </a:xfrm>
        </p:grpSpPr>
        <p:sp>
          <p:nvSpPr>
            <p:cNvPr id="776" name="Google Shape;776;p41"/>
            <p:cNvSpPr/>
            <p:nvPr/>
          </p:nvSpPr>
          <p:spPr>
            <a:xfrm>
              <a:off x="8008762" y="251508"/>
              <a:ext cx="928476" cy="511292"/>
            </a:xfrm>
            <a:custGeom>
              <a:avLst/>
              <a:gdLst/>
              <a:ahLst/>
              <a:cxnLst/>
              <a:rect l="l" t="t" r="r" b="b"/>
              <a:pathLst>
                <a:path w="11050" h="6085" extrusionOk="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1"/>
            <p:cNvSpPr/>
            <p:nvPr/>
          </p:nvSpPr>
          <p:spPr>
            <a:xfrm>
              <a:off x="8156820" y="382508"/>
              <a:ext cx="591368" cy="289214"/>
            </a:xfrm>
            <a:custGeom>
              <a:avLst/>
              <a:gdLst/>
              <a:ahLst/>
              <a:cxnLst/>
              <a:rect l="l" t="t" r="r" b="b"/>
              <a:pathLst>
                <a:path w="7038" h="3442" fill="none" extrusionOk="0">
                  <a:moveTo>
                    <a:pt x="1" y="3442"/>
                  </a:moveTo>
                  <a:lnTo>
                    <a:pt x="2953" y="1061"/>
                  </a:lnTo>
                  <a:lnTo>
                    <a:pt x="4037" y="2263"/>
                  </a:lnTo>
                  <a:lnTo>
                    <a:pt x="7037" y="1"/>
                  </a:lnTo>
                </a:path>
              </a:pathLst>
            </a:custGeom>
            <a:solidFill>
              <a:schemeClr val="accent3"/>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41"/>
          <p:cNvSpPr/>
          <p:nvPr/>
        </p:nvSpPr>
        <p:spPr>
          <a:xfrm>
            <a:off x="1897913" y="2666675"/>
            <a:ext cx="61086" cy="61170"/>
          </a:xfrm>
          <a:custGeom>
            <a:avLst/>
            <a:gdLst/>
            <a:ahLst/>
            <a:cxnLst/>
            <a:rect l="l" t="t" r="r" b="b"/>
            <a:pathLst>
              <a:path w="727" h="728" fill="none" extrusionOk="0">
                <a:moveTo>
                  <a:pt x="0" y="1"/>
                </a:moveTo>
                <a:lnTo>
                  <a:pt x="727" y="1"/>
                </a:lnTo>
                <a:lnTo>
                  <a:pt x="727" y="727"/>
                </a:lnTo>
                <a:lnTo>
                  <a:pt x="0" y="727"/>
                </a:lnTo>
                <a:close/>
              </a:path>
            </a:pathLst>
          </a:custGeom>
          <a:noFill/>
          <a:ln w="1775" cap="flat" cmpd="sng">
            <a:solidFill>
              <a:srgbClr val="E3B2B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1"/>
          <p:cNvGrpSpPr/>
          <p:nvPr/>
        </p:nvGrpSpPr>
        <p:grpSpPr>
          <a:xfrm flipH="1">
            <a:off x="1011565" y="3300539"/>
            <a:ext cx="1745131" cy="1309276"/>
            <a:chOff x="685301" y="3459561"/>
            <a:chExt cx="1800961" cy="1351162"/>
          </a:xfrm>
        </p:grpSpPr>
        <p:sp>
          <p:nvSpPr>
            <p:cNvPr id="780" name="Google Shape;780;p41"/>
            <p:cNvSpPr/>
            <p:nvPr/>
          </p:nvSpPr>
          <p:spPr>
            <a:xfrm>
              <a:off x="1378618" y="4092122"/>
              <a:ext cx="322236" cy="702449"/>
            </a:xfrm>
            <a:custGeom>
              <a:avLst/>
              <a:gdLst/>
              <a:ahLst/>
              <a:cxnLst/>
              <a:rect l="l" t="t" r="r" b="b"/>
              <a:pathLst>
                <a:path w="3835" h="8360" extrusionOk="0">
                  <a:moveTo>
                    <a:pt x="2339" y="0"/>
                  </a:moveTo>
                  <a:cubicBezTo>
                    <a:pt x="2199" y="0"/>
                    <a:pt x="2058" y="20"/>
                    <a:pt x="1918" y="63"/>
                  </a:cubicBezTo>
                  <a:cubicBezTo>
                    <a:pt x="1370" y="217"/>
                    <a:pt x="1001" y="658"/>
                    <a:pt x="882" y="1170"/>
                  </a:cubicBezTo>
                  <a:lnTo>
                    <a:pt x="882" y="1194"/>
                  </a:lnTo>
                  <a:lnTo>
                    <a:pt x="1" y="8326"/>
                  </a:lnTo>
                  <a:lnTo>
                    <a:pt x="1311" y="8337"/>
                  </a:lnTo>
                  <a:cubicBezTo>
                    <a:pt x="1395" y="8353"/>
                    <a:pt x="1479" y="8360"/>
                    <a:pt x="1562" y="8360"/>
                  </a:cubicBezTo>
                  <a:cubicBezTo>
                    <a:pt x="2193" y="8360"/>
                    <a:pt x="2760" y="7933"/>
                    <a:pt x="2918" y="7302"/>
                  </a:cubicBezTo>
                  <a:lnTo>
                    <a:pt x="3799" y="1837"/>
                  </a:lnTo>
                  <a:lnTo>
                    <a:pt x="3799" y="1801"/>
                  </a:lnTo>
                  <a:lnTo>
                    <a:pt x="3799" y="1789"/>
                  </a:lnTo>
                  <a:cubicBezTo>
                    <a:pt x="3835" y="1551"/>
                    <a:pt x="3835" y="1313"/>
                    <a:pt x="3763" y="1075"/>
                  </a:cubicBezTo>
                  <a:cubicBezTo>
                    <a:pt x="3577" y="429"/>
                    <a:pt x="2981"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1527684" y="4065318"/>
              <a:ext cx="654387" cy="745386"/>
            </a:xfrm>
            <a:custGeom>
              <a:avLst/>
              <a:gdLst/>
              <a:ahLst/>
              <a:cxnLst/>
              <a:rect l="l" t="t" r="r" b="b"/>
              <a:pathLst>
                <a:path w="7788" h="8871" extrusionOk="0">
                  <a:moveTo>
                    <a:pt x="3894" y="1"/>
                  </a:moveTo>
                  <a:lnTo>
                    <a:pt x="299" y="334"/>
                  </a:lnTo>
                  <a:lnTo>
                    <a:pt x="1" y="8835"/>
                  </a:lnTo>
                  <a:lnTo>
                    <a:pt x="7454" y="8871"/>
                  </a:lnTo>
                  <a:lnTo>
                    <a:pt x="7788" y="394"/>
                  </a:lnTo>
                  <a:lnTo>
                    <a:pt x="38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1729857" y="4062293"/>
              <a:ext cx="260141" cy="139145"/>
            </a:xfrm>
            <a:custGeom>
              <a:avLst/>
              <a:gdLst/>
              <a:ahLst/>
              <a:cxnLst/>
              <a:rect l="l" t="t" r="r" b="b"/>
              <a:pathLst>
                <a:path w="3096" h="1656" extrusionOk="0">
                  <a:moveTo>
                    <a:pt x="250" y="1"/>
                  </a:moveTo>
                  <a:cubicBezTo>
                    <a:pt x="119" y="1"/>
                    <a:pt x="0" y="96"/>
                    <a:pt x="0" y="227"/>
                  </a:cubicBezTo>
                  <a:cubicBezTo>
                    <a:pt x="0" y="691"/>
                    <a:pt x="286" y="1561"/>
                    <a:pt x="1429" y="1656"/>
                  </a:cubicBezTo>
                  <a:lnTo>
                    <a:pt x="1524" y="1656"/>
                  </a:lnTo>
                  <a:cubicBezTo>
                    <a:pt x="2060" y="1656"/>
                    <a:pt x="2977" y="1370"/>
                    <a:pt x="3084" y="275"/>
                  </a:cubicBezTo>
                  <a:cubicBezTo>
                    <a:pt x="3096" y="132"/>
                    <a:pt x="2989" y="37"/>
                    <a:pt x="2858" y="13"/>
                  </a:cubicBezTo>
                  <a:cubicBezTo>
                    <a:pt x="2849" y="12"/>
                    <a:pt x="2841" y="12"/>
                    <a:pt x="2834" y="12"/>
                  </a:cubicBezTo>
                  <a:cubicBezTo>
                    <a:pt x="2701" y="12"/>
                    <a:pt x="2594" y="104"/>
                    <a:pt x="2572" y="227"/>
                  </a:cubicBezTo>
                  <a:cubicBezTo>
                    <a:pt x="2483" y="1161"/>
                    <a:pt x="1678" y="1192"/>
                    <a:pt x="1494" y="1192"/>
                  </a:cubicBezTo>
                  <a:cubicBezTo>
                    <a:pt x="1481" y="1192"/>
                    <a:pt x="1471" y="1192"/>
                    <a:pt x="1465" y="1192"/>
                  </a:cubicBezTo>
                  <a:cubicBezTo>
                    <a:pt x="524" y="1132"/>
                    <a:pt x="512" y="334"/>
                    <a:pt x="512" y="239"/>
                  </a:cubicBezTo>
                  <a:cubicBezTo>
                    <a:pt x="512" y="108"/>
                    <a:pt x="393"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1768846" y="4678636"/>
              <a:ext cx="390212" cy="132087"/>
            </a:xfrm>
            <a:custGeom>
              <a:avLst/>
              <a:gdLst/>
              <a:ahLst/>
              <a:cxnLst/>
              <a:rect l="l" t="t" r="r" b="b"/>
              <a:pathLst>
                <a:path w="4644" h="1572" extrusionOk="0">
                  <a:moveTo>
                    <a:pt x="4644" y="0"/>
                  </a:moveTo>
                  <a:lnTo>
                    <a:pt x="108" y="464"/>
                  </a:lnTo>
                  <a:lnTo>
                    <a:pt x="0" y="1536"/>
                  </a:lnTo>
                  <a:lnTo>
                    <a:pt x="4584" y="1572"/>
                  </a:lnTo>
                  <a:lnTo>
                    <a:pt x="4644" y="0"/>
                  </a:lnTo>
                  <a:close/>
                </a:path>
              </a:pathLst>
            </a:custGeom>
            <a:solidFill>
              <a:srgbClr val="F26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2035972" y="4097332"/>
              <a:ext cx="450290" cy="664974"/>
            </a:xfrm>
            <a:custGeom>
              <a:avLst/>
              <a:gdLst/>
              <a:ahLst/>
              <a:cxnLst/>
              <a:rect l="l" t="t" r="r" b="b"/>
              <a:pathLst>
                <a:path w="5359" h="7914" extrusionOk="0">
                  <a:moveTo>
                    <a:pt x="1489" y="1"/>
                  </a:moveTo>
                  <a:cubicBezTo>
                    <a:pt x="679" y="1"/>
                    <a:pt x="0" y="667"/>
                    <a:pt x="0" y="1489"/>
                  </a:cubicBezTo>
                  <a:cubicBezTo>
                    <a:pt x="0" y="1739"/>
                    <a:pt x="60" y="1965"/>
                    <a:pt x="167" y="2179"/>
                  </a:cubicBezTo>
                  <a:lnTo>
                    <a:pt x="167" y="2191"/>
                  </a:lnTo>
                  <a:cubicBezTo>
                    <a:pt x="167" y="2203"/>
                    <a:pt x="179" y="2203"/>
                    <a:pt x="179" y="2215"/>
                  </a:cubicBezTo>
                  <a:lnTo>
                    <a:pt x="2548" y="7216"/>
                  </a:lnTo>
                  <a:cubicBezTo>
                    <a:pt x="2805" y="7662"/>
                    <a:pt x="3274" y="7914"/>
                    <a:pt x="3756" y="7914"/>
                  </a:cubicBezTo>
                  <a:cubicBezTo>
                    <a:pt x="3968" y="7914"/>
                    <a:pt x="4182" y="7865"/>
                    <a:pt x="4382" y="7763"/>
                  </a:cubicBezTo>
                  <a:cubicBezTo>
                    <a:pt x="5096" y="7418"/>
                    <a:pt x="5358" y="6549"/>
                    <a:pt x="5001" y="5870"/>
                  </a:cubicBezTo>
                  <a:lnTo>
                    <a:pt x="2822" y="810"/>
                  </a:lnTo>
                  <a:cubicBezTo>
                    <a:pt x="2822" y="786"/>
                    <a:pt x="2798" y="786"/>
                    <a:pt x="2798" y="775"/>
                  </a:cubicBezTo>
                  <a:cubicBezTo>
                    <a:pt x="2548" y="310"/>
                    <a:pt x="2060" y="1"/>
                    <a:pt x="1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733806" y="4643597"/>
              <a:ext cx="310220" cy="142170"/>
            </a:xfrm>
            <a:custGeom>
              <a:avLst/>
              <a:gdLst/>
              <a:ahLst/>
              <a:cxnLst/>
              <a:rect l="l" t="t" r="r" b="b"/>
              <a:pathLst>
                <a:path w="3692" h="1692" extrusionOk="0">
                  <a:moveTo>
                    <a:pt x="3692" y="0"/>
                  </a:moveTo>
                  <a:lnTo>
                    <a:pt x="203" y="512"/>
                  </a:lnTo>
                  <a:lnTo>
                    <a:pt x="1" y="1691"/>
                  </a:lnTo>
                  <a:lnTo>
                    <a:pt x="2799" y="1405"/>
                  </a:lnTo>
                  <a:lnTo>
                    <a:pt x="3692" y="0"/>
                  </a:lnTo>
                  <a:close/>
                </a:path>
              </a:pathLst>
            </a:custGeom>
            <a:solidFill>
              <a:srgbClr val="F6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1547767" y="4653008"/>
              <a:ext cx="241152" cy="150993"/>
            </a:xfrm>
            <a:custGeom>
              <a:avLst/>
              <a:gdLst/>
              <a:ahLst/>
              <a:cxnLst/>
              <a:rect l="l" t="t" r="r" b="b"/>
              <a:pathLst>
                <a:path w="2870" h="1797" extrusionOk="0">
                  <a:moveTo>
                    <a:pt x="1425" y="1"/>
                  </a:moveTo>
                  <a:cubicBezTo>
                    <a:pt x="1094" y="1"/>
                    <a:pt x="760" y="116"/>
                    <a:pt x="488" y="341"/>
                  </a:cubicBezTo>
                  <a:cubicBezTo>
                    <a:pt x="0" y="746"/>
                    <a:pt x="12" y="1234"/>
                    <a:pt x="536" y="1579"/>
                  </a:cubicBezTo>
                  <a:cubicBezTo>
                    <a:pt x="761" y="1725"/>
                    <a:pt x="1047" y="1796"/>
                    <a:pt x="1340" y="1796"/>
                  </a:cubicBezTo>
                  <a:cubicBezTo>
                    <a:pt x="1715" y="1796"/>
                    <a:pt x="2101" y="1681"/>
                    <a:pt x="2381" y="1460"/>
                  </a:cubicBezTo>
                  <a:cubicBezTo>
                    <a:pt x="2870" y="1055"/>
                    <a:pt x="2703" y="567"/>
                    <a:pt x="2179" y="222"/>
                  </a:cubicBezTo>
                  <a:cubicBezTo>
                    <a:pt x="1952" y="74"/>
                    <a:pt x="1690" y="1"/>
                    <a:pt x="1425" y="1"/>
                  </a:cubicBezTo>
                  <a:close/>
                </a:path>
              </a:pathLst>
            </a:custGeom>
            <a:solidFill>
              <a:srgbClr val="F6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803885" y="4531168"/>
              <a:ext cx="677326" cy="267536"/>
            </a:xfrm>
            <a:custGeom>
              <a:avLst/>
              <a:gdLst/>
              <a:ahLst/>
              <a:cxnLst/>
              <a:rect l="l" t="t" r="r" b="b"/>
              <a:pathLst>
                <a:path w="8061" h="3184" extrusionOk="0">
                  <a:moveTo>
                    <a:pt x="6398" y="0"/>
                  </a:moveTo>
                  <a:cubicBezTo>
                    <a:pt x="6332" y="0"/>
                    <a:pt x="6267" y="6"/>
                    <a:pt x="6203" y="17"/>
                  </a:cubicBezTo>
                  <a:lnTo>
                    <a:pt x="0" y="981"/>
                  </a:lnTo>
                  <a:lnTo>
                    <a:pt x="405" y="3184"/>
                  </a:lnTo>
                  <a:lnTo>
                    <a:pt x="6739" y="2767"/>
                  </a:lnTo>
                  <a:cubicBezTo>
                    <a:pt x="7525" y="2684"/>
                    <a:pt x="8061" y="1910"/>
                    <a:pt x="7882" y="1136"/>
                  </a:cubicBezTo>
                  <a:cubicBezTo>
                    <a:pt x="7742" y="509"/>
                    <a:pt x="7042" y="0"/>
                    <a:pt x="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765821" y="3825250"/>
              <a:ext cx="220230" cy="340385"/>
            </a:xfrm>
            <a:custGeom>
              <a:avLst/>
              <a:gdLst/>
              <a:ahLst/>
              <a:cxnLst/>
              <a:rect l="l" t="t" r="r" b="b"/>
              <a:pathLst>
                <a:path w="2621" h="4051" extrusionOk="0">
                  <a:moveTo>
                    <a:pt x="2620" y="0"/>
                  </a:moveTo>
                  <a:lnTo>
                    <a:pt x="346" y="214"/>
                  </a:lnTo>
                  <a:lnTo>
                    <a:pt x="60" y="2870"/>
                  </a:lnTo>
                  <a:cubicBezTo>
                    <a:pt x="1" y="3465"/>
                    <a:pt x="453" y="4001"/>
                    <a:pt x="1048" y="4048"/>
                  </a:cubicBezTo>
                  <a:cubicBezTo>
                    <a:pt x="1072" y="4050"/>
                    <a:pt x="1095" y="4051"/>
                    <a:pt x="1118" y="4051"/>
                  </a:cubicBezTo>
                  <a:cubicBezTo>
                    <a:pt x="1639" y="4051"/>
                    <a:pt x="2111" y="3667"/>
                    <a:pt x="2180" y="3131"/>
                  </a:cubicBezTo>
                  <a:lnTo>
                    <a:pt x="2620" y="0"/>
                  </a:lnTo>
                  <a:close/>
                </a:path>
              </a:pathLst>
            </a:custGeom>
            <a:solidFill>
              <a:srgbClr val="F6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774812" y="3875247"/>
              <a:ext cx="193173" cy="150237"/>
            </a:xfrm>
            <a:custGeom>
              <a:avLst/>
              <a:gdLst/>
              <a:ahLst/>
              <a:cxnLst/>
              <a:rect l="l" t="t" r="r" b="b"/>
              <a:pathLst>
                <a:path w="2299" h="1788" extrusionOk="0">
                  <a:moveTo>
                    <a:pt x="2299" y="0"/>
                  </a:moveTo>
                  <a:lnTo>
                    <a:pt x="108" y="715"/>
                  </a:lnTo>
                  <a:lnTo>
                    <a:pt x="1" y="1667"/>
                  </a:lnTo>
                  <a:cubicBezTo>
                    <a:pt x="234" y="1751"/>
                    <a:pt x="446" y="1787"/>
                    <a:pt x="636" y="1787"/>
                  </a:cubicBezTo>
                  <a:cubicBezTo>
                    <a:pt x="1971" y="1787"/>
                    <a:pt x="2299" y="1"/>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633812" y="3587115"/>
              <a:ext cx="149144" cy="168554"/>
            </a:xfrm>
            <a:custGeom>
              <a:avLst/>
              <a:gdLst/>
              <a:ahLst/>
              <a:cxnLst/>
              <a:rect l="l" t="t" r="r" b="b"/>
              <a:pathLst>
                <a:path w="1775" h="2006" extrusionOk="0">
                  <a:moveTo>
                    <a:pt x="1119" y="0"/>
                  </a:moveTo>
                  <a:cubicBezTo>
                    <a:pt x="1119" y="0"/>
                    <a:pt x="0" y="631"/>
                    <a:pt x="786" y="1739"/>
                  </a:cubicBezTo>
                  <a:cubicBezTo>
                    <a:pt x="918" y="1927"/>
                    <a:pt x="1034" y="2006"/>
                    <a:pt x="1135" y="2006"/>
                  </a:cubicBezTo>
                  <a:cubicBezTo>
                    <a:pt x="1634" y="2006"/>
                    <a:pt x="1774" y="96"/>
                    <a:pt x="1774" y="96"/>
                  </a:cubicBezTo>
                  <a:lnTo>
                    <a:pt x="1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975891" y="3602156"/>
              <a:ext cx="172167" cy="219137"/>
            </a:xfrm>
            <a:custGeom>
              <a:avLst/>
              <a:gdLst/>
              <a:ahLst/>
              <a:cxnLst/>
              <a:rect l="l" t="t" r="r" b="b"/>
              <a:pathLst>
                <a:path w="2049" h="2608" extrusionOk="0">
                  <a:moveTo>
                    <a:pt x="168" y="0"/>
                  </a:moveTo>
                  <a:lnTo>
                    <a:pt x="1" y="2608"/>
                  </a:lnTo>
                  <a:lnTo>
                    <a:pt x="1" y="2608"/>
                  </a:lnTo>
                  <a:lnTo>
                    <a:pt x="406" y="2548"/>
                  </a:lnTo>
                  <a:cubicBezTo>
                    <a:pt x="406" y="2548"/>
                    <a:pt x="2049" y="726"/>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679776" y="3620474"/>
              <a:ext cx="329210" cy="360971"/>
            </a:xfrm>
            <a:custGeom>
              <a:avLst/>
              <a:gdLst/>
              <a:ahLst/>
              <a:cxnLst/>
              <a:rect l="l" t="t" r="r" b="b"/>
              <a:pathLst>
                <a:path w="3918" h="4296" extrusionOk="0">
                  <a:moveTo>
                    <a:pt x="1095" y="1"/>
                  </a:moveTo>
                  <a:cubicBezTo>
                    <a:pt x="698" y="1"/>
                    <a:pt x="353" y="296"/>
                    <a:pt x="298" y="711"/>
                  </a:cubicBezTo>
                  <a:lnTo>
                    <a:pt x="96" y="2318"/>
                  </a:lnTo>
                  <a:cubicBezTo>
                    <a:pt x="1" y="3271"/>
                    <a:pt x="667" y="4140"/>
                    <a:pt x="1644" y="4259"/>
                  </a:cubicBezTo>
                  <a:lnTo>
                    <a:pt x="1703" y="4283"/>
                  </a:lnTo>
                  <a:cubicBezTo>
                    <a:pt x="1775" y="4292"/>
                    <a:pt x="1847" y="4296"/>
                    <a:pt x="1917" y="4296"/>
                  </a:cubicBezTo>
                  <a:cubicBezTo>
                    <a:pt x="2783" y="4296"/>
                    <a:pt x="3534" y="3639"/>
                    <a:pt x="3644" y="2759"/>
                  </a:cubicBezTo>
                  <a:lnTo>
                    <a:pt x="3882" y="794"/>
                  </a:lnTo>
                  <a:cubicBezTo>
                    <a:pt x="3918" y="544"/>
                    <a:pt x="3739" y="318"/>
                    <a:pt x="3501" y="294"/>
                  </a:cubicBezTo>
                  <a:lnTo>
                    <a:pt x="1203" y="8"/>
                  </a:lnTo>
                  <a:cubicBezTo>
                    <a:pt x="1167" y="3"/>
                    <a:pt x="1131" y="1"/>
                    <a:pt x="1095" y="1"/>
                  </a:cubicBezTo>
                  <a:close/>
                </a:path>
              </a:pathLst>
            </a:custGeom>
            <a:solidFill>
              <a:srgbClr val="F6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840858" y="3775170"/>
              <a:ext cx="24115" cy="23107"/>
            </a:xfrm>
            <a:custGeom>
              <a:avLst/>
              <a:gdLst/>
              <a:ahLst/>
              <a:cxnLst/>
              <a:rect l="l" t="t" r="r" b="b"/>
              <a:pathLst>
                <a:path w="287" h="275" extrusionOk="0">
                  <a:moveTo>
                    <a:pt x="155" y="1"/>
                  </a:moveTo>
                  <a:cubicBezTo>
                    <a:pt x="84" y="1"/>
                    <a:pt x="1" y="60"/>
                    <a:pt x="1" y="132"/>
                  </a:cubicBezTo>
                  <a:cubicBezTo>
                    <a:pt x="1" y="203"/>
                    <a:pt x="60" y="275"/>
                    <a:pt x="144" y="275"/>
                  </a:cubicBezTo>
                  <a:cubicBezTo>
                    <a:pt x="215" y="275"/>
                    <a:pt x="286" y="215"/>
                    <a:pt x="286" y="144"/>
                  </a:cubicBezTo>
                  <a:cubicBezTo>
                    <a:pt x="286" y="72"/>
                    <a:pt x="227"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728848" y="3761053"/>
              <a:ext cx="24031" cy="24199"/>
            </a:xfrm>
            <a:custGeom>
              <a:avLst/>
              <a:gdLst/>
              <a:ahLst/>
              <a:cxnLst/>
              <a:rect l="l" t="t" r="r" b="b"/>
              <a:pathLst>
                <a:path w="286" h="288" extrusionOk="0">
                  <a:moveTo>
                    <a:pt x="127" y="1"/>
                  </a:moveTo>
                  <a:cubicBezTo>
                    <a:pt x="61" y="1"/>
                    <a:pt x="0" y="67"/>
                    <a:pt x="0" y="133"/>
                  </a:cubicBezTo>
                  <a:cubicBezTo>
                    <a:pt x="0" y="205"/>
                    <a:pt x="60" y="288"/>
                    <a:pt x="131" y="288"/>
                  </a:cubicBezTo>
                  <a:cubicBezTo>
                    <a:pt x="203" y="288"/>
                    <a:pt x="286" y="228"/>
                    <a:pt x="286" y="145"/>
                  </a:cubicBezTo>
                  <a:cubicBezTo>
                    <a:pt x="286" y="74"/>
                    <a:pt x="226" y="2"/>
                    <a:pt x="143" y="2"/>
                  </a:cubicBezTo>
                  <a:cubicBezTo>
                    <a:pt x="138" y="1"/>
                    <a:pt x="13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765821" y="3797185"/>
              <a:ext cx="27140" cy="46130"/>
            </a:xfrm>
            <a:custGeom>
              <a:avLst/>
              <a:gdLst/>
              <a:ahLst/>
              <a:cxnLst/>
              <a:rect l="l" t="t" r="r" b="b"/>
              <a:pathLst>
                <a:path w="323" h="549" fill="none" extrusionOk="0">
                  <a:moveTo>
                    <a:pt x="96" y="1"/>
                  </a:moveTo>
                  <a:lnTo>
                    <a:pt x="1" y="334"/>
                  </a:lnTo>
                  <a:cubicBezTo>
                    <a:pt x="1" y="334"/>
                    <a:pt x="1" y="548"/>
                    <a:pt x="322" y="51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823884" y="3714670"/>
              <a:ext cx="77051" cy="30585"/>
            </a:xfrm>
            <a:custGeom>
              <a:avLst/>
              <a:gdLst/>
              <a:ahLst/>
              <a:cxnLst/>
              <a:rect l="l" t="t" r="r" b="b"/>
              <a:pathLst>
                <a:path w="917" h="364" extrusionOk="0">
                  <a:moveTo>
                    <a:pt x="125" y="0"/>
                  </a:moveTo>
                  <a:cubicBezTo>
                    <a:pt x="64" y="0"/>
                    <a:pt x="22" y="43"/>
                    <a:pt x="12" y="102"/>
                  </a:cubicBezTo>
                  <a:cubicBezTo>
                    <a:pt x="0" y="185"/>
                    <a:pt x="48" y="245"/>
                    <a:pt x="119" y="256"/>
                  </a:cubicBezTo>
                  <a:lnTo>
                    <a:pt x="762" y="364"/>
                  </a:lnTo>
                  <a:lnTo>
                    <a:pt x="786" y="364"/>
                  </a:lnTo>
                  <a:cubicBezTo>
                    <a:pt x="846" y="364"/>
                    <a:pt x="905" y="316"/>
                    <a:pt x="905" y="256"/>
                  </a:cubicBezTo>
                  <a:cubicBezTo>
                    <a:pt x="917" y="185"/>
                    <a:pt x="881" y="126"/>
                    <a:pt x="798" y="102"/>
                  </a:cubicBezTo>
                  <a:lnTo>
                    <a:pt x="167" y="6"/>
                  </a:lnTo>
                  <a:cubicBezTo>
                    <a:pt x="152" y="2"/>
                    <a:pt x="13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712799" y="3699629"/>
              <a:ext cx="56129" cy="26636"/>
            </a:xfrm>
            <a:custGeom>
              <a:avLst/>
              <a:gdLst/>
              <a:ahLst/>
              <a:cxnLst/>
              <a:rect l="l" t="t" r="r" b="b"/>
              <a:pathLst>
                <a:path w="668" h="317" extrusionOk="0">
                  <a:moveTo>
                    <a:pt x="119" y="1"/>
                  </a:moveTo>
                  <a:cubicBezTo>
                    <a:pt x="64" y="1"/>
                    <a:pt x="22" y="43"/>
                    <a:pt x="13" y="102"/>
                  </a:cubicBezTo>
                  <a:cubicBezTo>
                    <a:pt x="1" y="185"/>
                    <a:pt x="36" y="245"/>
                    <a:pt x="120" y="257"/>
                  </a:cubicBezTo>
                  <a:lnTo>
                    <a:pt x="501" y="316"/>
                  </a:lnTo>
                  <a:lnTo>
                    <a:pt x="536" y="316"/>
                  </a:lnTo>
                  <a:cubicBezTo>
                    <a:pt x="596" y="316"/>
                    <a:pt x="632" y="269"/>
                    <a:pt x="655" y="209"/>
                  </a:cubicBezTo>
                  <a:cubicBezTo>
                    <a:pt x="667" y="138"/>
                    <a:pt x="620" y="78"/>
                    <a:pt x="548" y="66"/>
                  </a:cubicBezTo>
                  <a:lnTo>
                    <a:pt x="155" y="7"/>
                  </a:lnTo>
                  <a:cubicBezTo>
                    <a:pt x="143" y="3"/>
                    <a:pt x="130"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739856" y="3855248"/>
              <a:ext cx="96125" cy="39996"/>
            </a:xfrm>
            <a:custGeom>
              <a:avLst/>
              <a:gdLst/>
              <a:ahLst/>
              <a:cxnLst/>
              <a:rect l="l" t="t" r="r" b="b"/>
              <a:pathLst>
                <a:path w="1144" h="476" extrusionOk="0">
                  <a:moveTo>
                    <a:pt x="0" y="0"/>
                  </a:moveTo>
                  <a:cubicBezTo>
                    <a:pt x="0" y="0"/>
                    <a:pt x="0" y="358"/>
                    <a:pt x="345" y="441"/>
                  </a:cubicBezTo>
                  <a:cubicBezTo>
                    <a:pt x="442" y="465"/>
                    <a:pt x="529" y="475"/>
                    <a:pt x="605" y="475"/>
                  </a:cubicBezTo>
                  <a:cubicBezTo>
                    <a:pt x="1016" y="475"/>
                    <a:pt x="1143" y="179"/>
                    <a:pt x="1143" y="179"/>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695825" y="3459561"/>
              <a:ext cx="343242" cy="357694"/>
            </a:xfrm>
            <a:custGeom>
              <a:avLst/>
              <a:gdLst/>
              <a:ahLst/>
              <a:cxnLst/>
              <a:rect l="l" t="t" r="r" b="b"/>
              <a:pathLst>
                <a:path w="4085" h="4257" extrusionOk="0">
                  <a:moveTo>
                    <a:pt x="4084" y="2650"/>
                  </a:moveTo>
                  <a:lnTo>
                    <a:pt x="4084" y="2650"/>
                  </a:lnTo>
                  <a:lnTo>
                    <a:pt x="4084" y="2650"/>
                  </a:lnTo>
                  <a:cubicBezTo>
                    <a:pt x="4084" y="2650"/>
                    <a:pt x="4084" y="2650"/>
                    <a:pt x="4084" y="2650"/>
                  </a:cubicBezTo>
                  <a:cubicBezTo>
                    <a:pt x="4084" y="2650"/>
                    <a:pt x="4084" y="2650"/>
                    <a:pt x="4084" y="2650"/>
                  </a:cubicBezTo>
                  <a:close/>
                  <a:moveTo>
                    <a:pt x="1490" y="0"/>
                  </a:moveTo>
                  <a:cubicBezTo>
                    <a:pt x="1149" y="0"/>
                    <a:pt x="819" y="92"/>
                    <a:pt x="596" y="280"/>
                  </a:cubicBezTo>
                  <a:cubicBezTo>
                    <a:pt x="0" y="792"/>
                    <a:pt x="0" y="1673"/>
                    <a:pt x="584" y="2269"/>
                  </a:cubicBezTo>
                  <a:cubicBezTo>
                    <a:pt x="818" y="2515"/>
                    <a:pt x="1180" y="2589"/>
                    <a:pt x="1526" y="2589"/>
                  </a:cubicBezTo>
                  <a:cubicBezTo>
                    <a:pt x="1864" y="2589"/>
                    <a:pt x="2187" y="2518"/>
                    <a:pt x="2358" y="2471"/>
                  </a:cubicBezTo>
                  <a:cubicBezTo>
                    <a:pt x="2399" y="2465"/>
                    <a:pt x="2444" y="2462"/>
                    <a:pt x="2487" y="2462"/>
                  </a:cubicBezTo>
                  <a:cubicBezTo>
                    <a:pt x="2530" y="2462"/>
                    <a:pt x="2572" y="2465"/>
                    <a:pt x="2608" y="2471"/>
                  </a:cubicBezTo>
                  <a:lnTo>
                    <a:pt x="2798" y="2530"/>
                  </a:lnTo>
                  <a:cubicBezTo>
                    <a:pt x="2703" y="3042"/>
                    <a:pt x="3013" y="3435"/>
                    <a:pt x="3013" y="3435"/>
                  </a:cubicBezTo>
                  <a:lnTo>
                    <a:pt x="2917" y="4233"/>
                  </a:lnTo>
                  <a:lnTo>
                    <a:pt x="3120" y="4257"/>
                  </a:lnTo>
                  <a:lnTo>
                    <a:pt x="3560" y="4078"/>
                  </a:lnTo>
                  <a:lnTo>
                    <a:pt x="4084" y="2650"/>
                  </a:lnTo>
                  <a:lnTo>
                    <a:pt x="4084" y="2650"/>
                  </a:lnTo>
                  <a:cubicBezTo>
                    <a:pt x="4081" y="2645"/>
                    <a:pt x="3924" y="1742"/>
                    <a:pt x="3515" y="1742"/>
                  </a:cubicBezTo>
                  <a:cubicBezTo>
                    <a:pt x="3503" y="1742"/>
                    <a:pt x="3490" y="1743"/>
                    <a:pt x="3477" y="1745"/>
                  </a:cubicBezTo>
                  <a:lnTo>
                    <a:pt x="3501" y="1697"/>
                  </a:lnTo>
                  <a:cubicBezTo>
                    <a:pt x="3501" y="1697"/>
                    <a:pt x="3120" y="1578"/>
                    <a:pt x="2965" y="1090"/>
                  </a:cubicBezTo>
                  <a:cubicBezTo>
                    <a:pt x="2953" y="983"/>
                    <a:pt x="2905" y="876"/>
                    <a:pt x="2858" y="745"/>
                  </a:cubicBezTo>
                  <a:cubicBezTo>
                    <a:pt x="2657" y="254"/>
                    <a:pt x="2058" y="0"/>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953960" y="3775674"/>
              <a:ext cx="101082" cy="94948"/>
            </a:xfrm>
            <a:custGeom>
              <a:avLst/>
              <a:gdLst/>
              <a:ahLst/>
              <a:cxnLst/>
              <a:rect l="l" t="t" r="r" b="b"/>
              <a:pathLst>
                <a:path w="1203" h="1130" extrusionOk="0">
                  <a:moveTo>
                    <a:pt x="584" y="0"/>
                  </a:moveTo>
                  <a:cubicBezTo>
                    <a:pt x="308" y="0"/>
                    <a:pt x="69" y="213"/>
                    <a:pt x="48" y="495"/>
                  </a:cubicBezTo>
                  <a:cubicBezTo>
                    <a:pt x="0" y="804"/>
                    <a:pt x="226" y="1090"/>
                    <a:pt x="536" y="1126"/>
                  </a:cubicBezTo>
                  <a:cubicBezTo>
                    <a:pt x="558" y="1129"/>
                    <a:pt x="581" y="1130"/>
                    <a:pt x="603" y="1130"/>
                  </a:cubicBezTo>
                  <a:cubicBezTo>
                    <a:pt x="886" y="1130"/>
                    <a:pt x="1133" y="924"/>
                    <a:pt x="1155" y="626"/>
                  </a:cubicBezTo>
                  <a:cubicBezTo>
                    <a:pt x="1203" y="316"/>
                    <a:pt x="976" y="31"/>
                    <a:pt x="667" y="7"/>
                  </a:cubicBezTo>
                  <a:cubicBezTo>
                    <a:pt x="639" y="2"/>
                    <a:pt x="611" y="0"/>
                    <a:pt x="584" y="0"/>
                  </a:cubicBezTo>
                  <a:close/>
                </a:path>
              </a:pathLst>
            </a:custGeom>
            <a:solidFill>
              <a:srgbClr val="F6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213587" y="4775689"/>
              <a:ext cx="440291" cy="32098"/>
            </a:xfrm>
            <a:custGeom>
              <a:avLst/>
              <a:gdLst/>
              <a:ahLst/>
              <a:cxnLst/>
              <a:rect l="l" t="t" r="r" b="b"/>
              <a:pathLst>
                <a:path w="5240" h="382" extrusionOk="0">
                  <a:moveTo>
                    <a:pt x="191" y="0"/>
                  </a:moveTo>
                  <a:cubicBezTo>
                    <a:pt x="84" y="0"/>
                    <a:pt x="0" y="83"/>
                    <a:pt x="0" y="191"/>
                  </a:cubicBezTo>
                  <a:cubicBezTo>
                    <a:pt x="0" y="298"/>
                    <a:pt x="84" y="381"/>
                    <a:pt x="191" y="381"/>
                  </a:cubicBezTo>
                  <a:lnTo>
                    <a:pt x="5025" y="381"/>
                  </a:lnTo>
                  <a:cubicBezTo>
                    <a:pt x="5132" y="381"/>
                    <a:pt x="5227" y="298"/>
                    <a:pt x="5227" y="191"/>
                  </a:cubicBezTo>
                  <a:cubicBezTo>
                    <a:pt x="5239" y="83"/>
                    <a:pt x="5144" y="0"/>
                    <a:pt x="5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537768" y="4775689"/>
              <a:ext cx="281148" cy="32098"/>
            </a:xfrm>
            <a:custGeom>
              <a:avLst/>
              <a:gdLst/>
              <a:ahLst/>
              <a:cxnLst/>
              <a:rect l="l" t="t" r="r" b="b"/>
              <a:pathLst>
                <a:path w="3346" h="382" extrusionOk="0">
                  <a:moveTo>
                    <a:pt x="191" y="0"/>
                  </a:moveTo>
                  <a:cubicBezTo>
                    <a:pt x="83" y="0"/>
                    <a:pt x="0" y="83"/>
                    <a:pt x="0" y="191"/>
                  </a:cubicBezTo>
                  <a:cubicBezTo>
                    <a:pt x="0" y="298"/>
                    <a:pt x="83" y="381"/>
                    <a:pt x="191" y="381"/>
                  </a:cubicBezTo>
                  <a:lnTo>
                    <a:pt x="3155" y="381"/>
                  </a:lnTo>
                  <a:cubicBezTo>
                    <a:pt x="3250" y="381"/>
                    <a:pt x="3346" y="298"/>
                    <a:pt x="3346" y="191"/>
                  </a:cubicBezTo>
                  <a:cubicBezTo>
                    <a:pt x="3346" y="83"/>
                    <a:pt x="3250" y="0"/>
                    <a:pt x="3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685301" y="4041286"/>
              <a:ext cx="935534" cy="611366"/>
            </a:xfrm>
            <a:custGeom>
              <a:avLst/>
              <a:gdLst/>
              <a:ahLst/>
              <a:cxnLst/>
              <a:rect l="l" t="t" r="r" b="b"/>
              <a:pathLst>
                <a:path w="11134" h="7276" extrusionOk="0">
                  <a:moveTo>
                    <a:pt x="465" y="1"/>
                  </a:moveTo>
                  <a:cubicBezTo>
                    <a:pt x="215" y="1"/>
                    <a:pt x="1" y="203"/>
                    <a:pt x="1" y="453"/>
                  </a:cubicBezTo>
                  <a:lnTo>
                    <a:pt x="1" y="6811"/>
                  </a:lnTo>
                  <a:cubicBezTo>
                    <a:pt x="1" y="7073"/>
                    <a:pt x="215" y="7276"/>
                    <a:pt x="465" y="7276"/>
                  </a:cubicBezTo>
                  <a:lnTo>
                    <a:pt x="10681" y="7276"/>
                  </a:lnTo>
                  <a:cubicBezTo>
                    <a:pt x="10931" y="7276"/>
                    <a:pt x="11133" y="7073"/>
                    <a:pt x="11133" y="6811"/>
                  </a:cubicBezTo>
                  <a:lnTo>
                    <a:pt x="11133" y="453"/>
                  </a:lnTo>
                  <a:cubicBezTo>
                    <a:pt x="11133" y="203"/>
                    <a:pt x="10931" y="1"/>
                    <a:pt x="10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910412" y="4310427"/>
              <a:ext cx="289214" cy="498268"/>
            </a:xfrm>
            <a:custGeom>
              <a:avLst/>
              <a:gdLst/>
              <a:ahLst/>
              <a:cxnLst/>
              <a:rect l="l" t="t" r="r" b="b"/>
              <a:pathLst>
                <a:path w="3442" h="5930" extrusionOk="0">
                  <a:moveTo>
                    <a:pt x="1465" y="1"/>
                  </a:moveTo>
                  <a:cubicBezTo>
                    <a:pt x="1346" y="1"/>
                    <a:pt x="1239" y="72"/>
                    <a:pt x="1227" y="191"/>
                  </a:cubicBezTo>
                  <a:lnTo>
                    <a:pt x="37" y="5632"/>
                  </a:lnTo>
                  <a:cubicBezTo>
                    <a:pt x="1" y="5787"/>
                    <a:pt x="120" y="5930"/>
                    <a:pt x="275" y="5930"/>
                  </a:cubicBezTo>
                  <a:lnTo>
                    <a:pt x="2073" y="5930"/>
                  </a:lnTo>
                  <a:cubicBezTo>
                    <a:pt x="2192" y="5930"/>
                    <a:pt x="2287" y="5859"/>
                    <a:pt x="2311" y="5739"/>
                  </a:cubicBezTo>
                  <a:lnTo>
                    <a:pt x="3418" y="298"/>
                  </a:lnTo>
                  <a:cubicBezTo>
                    <a:pt x="3442" y="132"/>
                    <a:pt x="3323" y="1"/>
                    <a:pt x="3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977467" y="4775689"/>
              <a:ext cx="282240" cy="32098"/>
            </a:xfrm>
            <a:custGeom>
              <a:avLst/>
              <a:gdLst/>
              <a:ahLst/>
              <a:cxnLst/>
              <a:rect l="l" t="t" r="r" b="b"/>
              <a:pathLst>
                <a:path w="3359" h="382" extrusionOk="0">
                  <a:moveTo>
                    <a:pt x="1" y="0"/>
                  </a:moveTo>
                  <a:lnTo>
                    <a:pt x="1" y="381"/>
                  </a:lnTo>
                  <a:lnTo>
                    <a:pt x="3156" y="381"/>
                  </a:lnTo>
                  <a:cubicBezTo>
                    <a:pt x="3251" y="381"/>
                    <a:pt x="3346" y="298"/>
                    <a:pt x="3346" y="191"/>
                  </a:cubicBezTo>
                  <a:cubicBezTo>
                    <a:pt x="3358" y="83"/>
                    <a:pt x="3275" y="0"/>
                    <a:pt x="3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41"/>
          <p:cNvSpPr/>
          <p:nvPr/>
        </p:nvSpPr>
        <p:spPr>
          <a:xfrm>
            <a:off x="305825" y="2713629"/>
            <a:ext cx="391801" cy="373396"/>
          </a:xfrm>
          <a:custGeom>
            <a:avLst/>
            <a:gdLst/>
            <a:ahLst/>
            <a:cxnLst/>
            <a:rect l="l" t="t" r="r" b="b"/>
            <a:pathLst>
              <a:path w="2299" h="2191" fill="none" extrusionOk="0">
                <a:moveTo>
                  <a:pt x="2120" y="0"/>
                </a:moveTo>
                <a:lnTo>
                  <a:pt x="179" y="0"/>
                </a:lnTo>
                <a:cubicBezTo>
                  <a:pt x="84" y="0"/>
                  <a:pt x="0" y="72"/>
                  <a:pt x="0" y="179"/>
                </a:cubicBezTo>
                <a:lnTo>
                  <a:pt x="0" y="1262"/>
                </a:lnTo>
                <a:cubicBezTo>
                  <a:pt x="0" y="1369"/>
                  <a:pt x="84" y="1441"/>
                  <a:pt x="179" y="1441"/>
                </a:cubicBezTo>
                <a:lnTo>
                  <a:pt x="977" y="1441"/>
                </a:lnTo>
                <a:lnTo>
                  <a:pt x="1632" y="2191"/>
                </a:lnTo>
                <a:lnTo>
                  <a:pt x="1632" y="1476"/>
                </a:lnTo>
                <a:lnTo>
                  <a:pt x="2120" y="1453"/>
                </a:lnTo>
                <a:cubicBezTo>
                  <a:pt x="2227" y="1453"/>
                  <a:pt x="2298" y="1369"/>
                  <a:pt x="2298" y="1274"/>
                </a:cubicBezTo>
                <a:lnTo>
                  <a:pt x="2298" y="179"/>
                </a:lnTo>
                <a:cubicBezTo>
                  <a:pt x="2298" y="72"/>
                  <a:pt x="2203" y="0"/>
                  <a:pt x="2120" y="0"/>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859138" y="896888"/>
            <a:ext cx="2343900" cy="983700"/>
          </a:xfrm>
          <a:prstGeom prst="roundRect">
            <a:avLst>
              <a:gd name="adj" fmla="val 16667"/>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41"/>
          <p:cNvGrpSpPr/>
          <p:nvPr/>
        </p:nvGrpSpPr>
        <p:grpSpPr>
          <a:xfrm>
            <a:off x="1790944" y="1169912"/>
            <a:ext cx="480287" cy="437686"/>
            <a:chOff x="2811439" y="1518612"/>
            <a:chExt cx="480287" cy="437686"/>
          </a:xfrm>
        </p:grpSpPr>
        <p:sp>
          <p:nvSpPr>
            <p:cNvPr id="809" name="Google Shape;809;p41"/>
            <p:cNvSpPr/>
            <p:nvPr/>
          </p:nvSpPr>
          <p:spPr>
            <a:xfrm>
              <a:off x="2811439" y="1518612"/>
              <a:ext cx="480287" cy="437686"/>
            </a:xfrm>
            <a:custGeom>
              <a:avLst/>
              <a:gdLst/>
              <a:ahLst/>
              <a:cxnLst/>
              <a:rect l="l" t="t" r="r" b="b"/>
              <a:pathLst>
                <a:path w="5716" h="5209" extrusionOk="0">
                  <a:moveTo>
                    <a:pt x="2863" y="0"/>
                  </a:moveTo>
                  <a:cubicBezTo>
                    <a:pt x="1668" y="0"/>
                    <a:pt x="590" y="822"/>
                    <a:pt x="322" y="2027"/>
                  </a:cubicBezTo>
                  <a:cubicBezTo>
                    <a:pt x="0" y="3432"/>
                    <a:pt x="882" y="4825"/>
                    <a:pt x="2286" y="5146"/>
                  </a:cubicBezTo>
                  <a:cubicBezTo>
                    <a:pt x="2476" y="5188"/>
                    <a:pt x="2666" y="5208"/>
                    <a:pt x="2853" y="5208"/>
                  </a:cubicBezTo>
                  <a:cubicBezTo>
                    <a:pt x="4049" y="5208"/>
                    <a:pt x="5128" y="4386"/>
                    <a:pt x="5406" y="3182"/>
                  </a:cubicBezTo>
                  <a:cubicBezTo>
                    <a:pt x="5715" y="1777"/>
                    <a:pt x="4834" y="384"/>
                    <a:pt x="3429" y="62"/>
                  </a:cubicBezTo>
                  <a:cubicBezTo>
                    <a:pt x="3240" y="20"/>
                    <a:pt x="3050" y="0"/>
                    <a:pt x="2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txBox="1"/>
            <p:nvPr/>
          </p:nvSpPr>
          <p:spPr>
            <a:xfrm>
              <a:off x="2885683" y="1570800"/>
              <a:ext cx="331800" cy="33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a:solidFill>
                    <a:schemeClr val="lt1"/>
                  </a:solidFill>
                  <a:latin typeface="Rajdhani Medium"/>
                  <a:ea typeface="Rajdhani Medium"/>
                  <a:cs typeface="Rajdhani Medium"/>
                  <a:sym typeface="Rajdhani Medium"/>
                </a:rPr>
                <a:t>$</a:t>
              </a:r>
              <a:endParaRPr>
                <a:solidFill>
                  <a:schemeClr val="lt1"/>
                </a:solidFill>
                <a:latin typeface="Rajdhani Medium"/>
                <a:ea typeface="Rajdhani Medium"/>
                <a:cs typeface="Rajdhani Medium"/>
                <a:sym typeface="Rajdhani Medium"/>
              </a:endParaRPr>
            </a:p>
          </p:txBody>
        </p:sp>
      </p:grpSp>
      <p:sp>
        <p:nvSpPr>
          <p:cNvPr id="811" name="Google Shape;811;p41"/>
          <p:cNvSpPr/>
          <p:nvPr/>
        </p:nvSpPr>
        <p:spPr>
          <a:xfrm>
            <a:off x="2410250" y="1169900"/>
            <a:ext cx="437700" cy="437700"/>
          </a:xfrm>
          <a:prstGeom prst="ellipse">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214225" y="1169900"/>
            <a:ext cx="437700" cy="437700"/>
          </a:xfrm>
          <a:prstGeom prst="ellipse">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5;p41">
            <a:extLst>
              <a:ext uri="{FF2B5EF4-FFF2-40B4-BE49-F238E27FC236}">
                <a16:creationId xmlns:a16="http://schemas.microsoft.com/office/drawing/2014/main" id="{2729209E-B3A5-754D-2502-562916567E5E}"/>
              </a:ext>
            </a:extLst>
          </p:cNvPr>
          <p:cNvSpPr/>
          <p:nvPr/>
        </p:nvSpPr>
        <p:spPr>
          <a:xfrm>
            <a:off x="3618014" y="4203220"/>
            <a:ext cx="487500" cy="489300"/>
          </a:xfrm>
          <a:prstGeom prst="roundRect">
            <a:avLst>
              <a:gd name="adj" fmla="val 10793"/>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C9F6938E-4406-2A34-FE8B-B676A465C386}"/>
              </a:ext>
            </a:extLst>
          </p:cNvPr>
          <p:cNvSpPr txBox="1"/>
          <p:nvPr/>
        </p:nvSpPr>
        <p:spPr>
          <a:xfrm>
            <a:off x="3601260" y="4189201"/>
            <a:ext cx="554960" cy="677108"/>
          </a:xfrm>
          <a:prstGeom prst="rect">
            <a:avLst/>
          </a:prstGeom>
          <a:noFill/>
        </p:spPr>
        <p:txBody>
          <a:bodyPr wrap="none" rtlCol="0">
            <a:spAutoFit/>
          </a:bodyPr>
          <a:lstStyle/>
          <a:p>
            <a:r>
              <a:rPr lang="en" sz="2400" dirty="0">
                <a:latin typeface="Proxima Nova" panose="020B0604020202020204" charset="0"/>
              </a:rPr>
              <a:t>06</a:t>
            </a:r>
          </a:p>
          <a:p>
            <a:endParaRPr lang="en-IN" dirty="0"/>
          </a:p>
        </p:txBody>
      </p:sp>
      <p:sp>
        <p:nvSpPr>
          <p:cNvPr id="18" name="Google Shape;767;p41">
            <a:extLst>
              <a:ext uri="{FF2B5EF4-FFF2-40B4-BE49-F238E27FC236}">
                <a16:creationId xmlns:a16="http://schemas.microsoft.com/office/drawing/2014/main" id="{D013700B-E4F4-64DE-8C23-B83EC087BA76}"/>
              </a:ext>
            </a:extLst>
          </p:cNvPr>
          <p:cNvSpPr txBox="1">
            <a:spLocks/>
          </p:cNvSpPr>
          <p:nvPr/>
        </p:nvSpPr>
        <p:spPr>
          <a:xfrm>
            <a:off x="4218740" y="1691377"/>
            <a:ext cx="4045303" cy="34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2100"/>
              <a:buFont typeface="Barlow"/>
              <a:buNone/>
              <a:defRPr sz="2100" b="1" i="0" u="none" strike="noStrike" cap="none">
                <a:solidFill>
                  <a:schemeClr val="dk1"/>
                </a:solidFill>
                <a:latin typeface="Questrial"/>
                <a:ea typeface="Questrial"/>
                <a:cs typeface="Questrial"/>
                <a:sym typeface="Questrial"/>
              </a:defRPr>
            </a:lvl1pPr>
            <a:lvl2pPr marL="914400" marR="0" lvl="1"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2pPr>
            <a:lvl3pPr marL="1371600" marR="0" lvl="2"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3pPr>
            <a:lvl4pPr marL="1828800" marR="0" lvl="3"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4pPr>
            <a:lvl5pPr marL="2286000" marR="0" lvl="4"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5pPr>
            <a:lvl6pPr marL="2743200" marR="0" lvl="5"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6pPr>
            <a:lvl7pPr marL="3200400" marR="0" lvl="6"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7pPr>
            <a:lvl8pPr marL="3657600" marR="0" lvl="7"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8pPr>
            <a:lvl9pPr marL="4114800" marR="0" lvl="8" indent="-317500" algn="l" rtl="0">
              <a:lnSpc>
                <a:spcPct val="100000"/>
              </a:lnSpc>
              <a:spcBef>
                <a:spcPts val="0"/>
              </a:spcBef>
              <a:spcAft>
                <a:spcPts val="0"/>
              </a:spcAft>
              <a:buClr>
                <a:schemeClr val="accent6"/>
              </a:buClr>
              <a:buSzPts val="2100"/>
              <a:buFont typeface="Barlow"/>
              <a:buNone/>
              <a:defRPr sz="2100" b="1" i="0" u="none" strike="noStrike" cap="none">
                <a:solidFill>
                  <a:schemeClr val="accent6"/>
                </a:solidFill>
                <a:latin typeface="Barlow"/>
                <a:ea typeface="Barlow"/>
                <a:cs typeface="Barlow"/>
                <a:sym typeface="Barlow"/>
              </a:defRPr>
            </a:lvl9pPr>
          </a:lstStyle>
          <a:p>
            <a:pPr marL="0" indent="0">
              <a:buClr>
                <a:schemeClr val="dk1"/>
              </a:buClr>
              <a:buSzPts val="1100"/>
              <a:buFont typeface="Arial"/>
              <a:buNone/>
            </a:pPr>
            <a:r>
              <a:rPr lang="en-US" sz="1600" dirty="0"/>
              <a:t>Determine the reference series , which is the sequence of data that represents the desired outcome or ideal solution.</a:t>
            </a:r>
          </a:p>
        </p:txBody>
      </p:sp>
      <p:sp>
        <p:nvSpPr>
          <p:cNvPr id="20" name="TextBox 19">
            <a:extLst>
              <a:ext uri="{FF2B5EF4-FFF2-40B4-BE49-F238E27FC236}">
                <a16:creationId xmlns:a16="http://schemas.microsoft.com/office/drawing/2014/main" id="{1AE6E362-5642-2BE5-6A84-A94B798F2C87}"/>
              </a:ext>
            </a:extLst>
          </p:cNvPr>
          <p:cNvSpPr txBox="1"/>
          <p:nvPr/>
        </p:nvSpPr>
        <p:spPr>
          <a:xfrm>
            <a:off x="4218740" y="1289688"/>
            <a:ext cx="4031776" cy="33855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1600" b="1" dirty="0">
                <a:latin typeface="Questrial" pitchFamily="2" charset="0"/>
                <a:ea typeface="Questrial" pitchFamily="2" charset="0"/>
                <a:cs typeface="Questrial" pitchFamily="2" charset="0"/>
              </a:rPr>
              <a:t>Convert the raw data into grey numbers.`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42"/>
          <p:cNvSpPr txBox="1">
            <a:spLocks noGrp="1"/>
          </p:cNvSpPr>
          <p:nvPr>
            <p:ph type="subTitle" idx="1"/>
          </p:nvPr>
        </p:nvSpPr>
        <p:spPr>
          <a:xfrm>
            <a:off x="1811549" y="1148315"/>
            <a:ext cx="6255017" cy="2679405"/>
          </a:xfrm>
          <a:prstGeom prst="rect">
            <a:avLst/>
          </a:prstGeom>
        </p:spPr>
        <p:txBody>
          <a:bodyPr spcFirstLastPara="1" wrap="square" lIns="0" tIns="0" rIns="0" bIns="0" anchor="t" anchorCtr="0">
            <a:noAutofit/>
          </a:bodyPr>
          <a:lstStyle/>
          <a:p>
            <a:pPr marL="0" indent="0"/>
            <a:r>
              <a:rPr lang="en-US" b="0" i="0" dirty="0">
                <a:solidFill>
                  <a:srgbClr val="374151"/>
                </a:solidFill>
                <a:effectLst/>
                <a:latin typeface="Söhne"/>
              </a:rPr>
              <a:t>Normalize the data: Normalize the data by converting it into dimensionless quantities to remove the influence of different units of measurement. This step is necessary to ensure that all data is on the same scale.</a:t>
            </a:r>
          </a:p>
          <a:p>
            <a:pPr marL="0" indent="0"/>
            <a:endParaRPr lang="en-US" dirty="0">
              <a:solidFill>
                <a:srgbClr val="374151"/>
              </a:solidFill>
              <a:latin typeface="Söhne"/>
            </a:endParaRPr>
          </a:p>
          <a:p>
            <a:pPr marL="0" indent="0"/>
            <a:endParaRPr lang="en-US" b="0" i="0" dirty="0">
              <a:solidFill>
                <a:srgbClr val="374151"/>
              </a:solidFill>
              <a:effectLst/>
              <a:latin typeface="Söhne"/>
            </a:endParaRPr>
          </a:p>
          <a:p>
            <a:pPr marL="0" indent="0"/>
            <a:r>
              <a:rPr lang="en-US" b="0" i="0" dirty="0">
                <a:solidFill>
                  <a:srgbClr val="374151"/>
                </a:solidFill>
                <a:effectLst/>
                <a:latin typeface="Söhne"/>
              </a:rPr>
              <a:t>Define the reference sequence: The reference sequence is the ideal or target sequence against which the comparison sequence is evaluated. It can be a standard or a pre-determined ideal sequence.</a:t>
            </a:r>
          </a:p>
          <a:p>
            <a:pPr marL="0" indent="0"/>
            <a:endParaRPr lang="en-US" dirty="0">
              <a:solidFill>
                <a:srgbClr val="374151"/>
              </a:solidFill>
              <a:latin typeface="Söhne"/>
            </a:endParaRPr>
          </a:p>
          <a:p>
            <a:pPr marL="0" indent="0"/>
            <a:endParaRPr lang="en-US" b="0" i="0" dirty="0">
              <a:solidFill>
                <a:srgbClr val="374151"/>
              </a:solidFill>
              <a:effectLst/>
              <a:latin typeface="Söhne"/>
            </a:endParaRPr>
          </a:p>
          <a:p>
            <a:pPr marL="0" indent="0"/>
            <a:r>
              <a:rPr lang="en-US" b="0" i="0" dirty="0">
                <a:solidFill>
                  <a:srgbClr val="374151"/>
                </a:solidFill>
                <a:effectLst/>
                <a:latin typeface="Söhne"/>
              </a:rPr>
              <a:t>Construct the comparison sequence: The comparison sequence is created by comparing each element of the reference sequence to the corresponding element of the other sequences.</a:t>
            </a:r>
          </a:p>
          <a:p>
            <a:pPr marL="0" indent="0"/>
            <a:endParaRPr lang="en-US" b="0" i="0" dirty="0">
              <a:solidFill>
                <a:srgbClr val="374151"/>
              </a:solidFill>
              <a:effectLst/>
              <a:latin typeface="Söhne"/>
            </a:endParaRPr>
          </a:p>
          <a:p>
            <a:pPr marL="0" lvl="0" indent="0" algn="ctr" rtl="0">
              <a:spcBef>
                <a:spcPts val="0"/>
              </a:spcBef>
              <a:spcAft>
                <a:spcPts val="0"/>
              </a:spcAft>
              <a:buNone/>
            </a:pPr>
            <a:endParaRPr dirty="0"/>
          </a:p>
        </p:txBody>
      </p:sp>
      <p:grpSp>
        <p:nvGrpSpPr>
          <p:cNvPr id="819" name="Google Shape;819;p42"/>
          <p:cNvGrpSpPr/>
          <p:nvPr/>
        </p:nvGrpSpPr>
        <p:grpSpPr>
          <a:xfrm>
            <a:off x="4052688" y="3990525"/>
            <a:ext cx="1044900" cy="271500"/>
            <a:chOff x="4052688" y="3685725"/>
            <a:chExt cx="1044900" cy="271500"/>
          </a:xfrm>
        </p:grpSpPr>
        <p:sp>
          <p:nvSpPr>
            <p:cNvPr id="820" name="Google Shape;820;p42"/>
            <p:cNvSpPr/>
            <p:nvPr/>
          </p:nvSpPr>
          <p:spPr>
            <a:xfrm>
              <a:off x="4052688" y="3685725"/>
              <a:ext cx="1044900" cy="271500"/>
            </a:xfrm>
            <a:prstGeom prst="roundRect">
              <a:avLst>
                <a:gd name="adj" fmla="val 50000"/>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 name="Google Shape;821;p42"/>
            <p:cNvGrpSpPr/>
            <p:nvPr/>
          </p:nvGrpSpPr>
          <p:grpSpPr>
            <a:xfrm>
              <a:off x="4250263" y="3758131"/>
              <a:ext cx="649750" cy="126600"/>
              <a:chOff x="7114850" y="4194031"/>
              <a:chExt cx="649750" cy="126600"/>
            </a:xfrm>
          </p:grpSpPr>
          <p:sp>
            <p:nvSpPr>
              <p:cNvPr id="822" name="Google Shape;822;p42"/>
              <p:cNvSpPr/>
              <p:nvPr/>
            </p:nvSpPr>
            <p:spPr>
              <a:xfrm>
                <a:off x="711485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7376425"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763800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5" name="Google Shape;825;p42"/>
          <p:cNvGrpSpPr/>
          <p:nvPr/>
        </p:nvGrpSpPr>
        <p:grpSpPr>
          <a:xfrm>
            <a:off x="206812" y="1775433"/>
            <a:ext cx="928476" cy="511292"/>
            <a:chOff x="8008762" y="251508"/>
            <a:chExt cx="928476" cy="511292"/>
          </a:xfrm>
        </p:grpSpPr>
        <p:sp>
          <p:nvSpPr>
            <p:cNvPr id="826" name="Google Shape;826;p42"/>
            <p:cNvSpPr/>
            <p:nvPr/>
          </p:nvSpPr>
          <p:spPr>
            <a:xfrm>
              <a:off x="8008762" y="251508"/>
              <a:ext cx="928476" cy="511292"/>
            </a:xfrm>
            <a:custGeom>
              <a:avLst/>
              <a:gdLst/>
              <a:ahLst/>
              <a:cxnLst/>
              <a:rect l="l" t="t" r="r" b="b"/>
              <a:pathLst>
                <a:path w="11050" h="6085" extrusionOk="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8156820" y="382508"/>
              <a:ext cx="591368" cy="289214"/>
            </a:xfrm>
            <a:custGeom>
              <a:avLst/>
              <a:gdLst/>
              <a:ahLst/>
              <a:cxnLst/>
              <a:rect l="l" t="t" r="r" b="b"/>
              <a:pathLst>
                <a:path w="7038" h="3442" fill="none" extrusionOk="0">
                  <a:moveTo>
                    <a:pt x="1" y="3442"/>
                  </a:moveTo>
                  <a:lnTo>
                    <a:pt x="2953" y="1061"/>
                  </a:lnTo>
                  <a:lnTo>
                    <a:pt x="4037" y="2263"/>
                  </a:lnTo>
                  <a:lnTo>
                    <a:pt x="7037"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42"/>
          <p:cNvSpPr/>
          <p:nvPr/>
        </p:nvSpPr>
        <p:spPr>
          <a:xfrm>
            <a:off x="880575" y="1199000"/>
            <a:ext cx="603680" cy="576426"/>
          </a:xfrm>
          <a:custGeom>
            <a:avLst/>
            <a:gdLst/>
            <a:ahLst/>
            <a:cxnLst/>
            <a:rect l="l" t="t" r="r" b="b"/>
            <a:pathLst>
              <a:path w="2370" h="2263" fill="none" extrusionOk="0">
                <a:moveTo>
                  <a:pt x="2167" y="0"/>
                </a:moveTo>
                <a:lnTo>
                  <a:pt x="179" y="0"/>
                </a:lnTo>
                <a:cubicBezTo>
                  <a:pt x="72" y="0"/>
                  <a:pt x="0" y="83"/>
                  <a:pt x="0" y="191"/>
                </a:cubicBezTo>
                <a:lnTo>
                  <a:pt x="0" y="1310"/>
                </a:lnTo>
                <a:cubicBezTo>
                  <a:pt x="0" y="1417"/>
                  <a:pt x="83" y="1500"/>
                  <a:pt x="179" y="1500"/>
                </a:cubicBezTo>
                <a:lnTo>
                  <a:pt x="1000" y="1500"/>
                </a:lnTo>
                <a:lnTo>
                  <a:pt x="1679" y="2262"/>
                </a:lnTo>
                <a:lnTo>
                  <a:pt x="1679" y="1536"/>
                </a:lnTo>
                <a:lnTo>
                  <a:pt x="2191" y="1512"/>
                </a:lnTo>
                <a:cubicBezTo>
                  <a:pt x="2286" y="1512"/>
                  <a:pt x="2369" y="1429"/>
                  <a:pt x="2369" y="1322"/>
                </a:cubicBezTo>
                <a:lnTo>
                  <a:pt x="2369" y="179"/>
                </a:lnTo>
                <a:cubicBezTo>
                  <a:pt x="2369" y="72"/>
                  <a:pt x="2274" y="0"/>
                  <a:pt x="2167" y="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1289902" y="2209375"/>
            <a:ext cx="140526" cy="142550"/>
          </a:xfrm>
          <a:custGeom>
            <a:avLst/>
            <a:gdLst/>
            <a:ahLst/>
            <a:cxnLst/>
            <a:rect l="l" t="t" r="r" b="b"/>
            <a:pathLst>
              <a:path w="763" h="774" fill="none" extrusionOk="0">
                <a:moveTo>
                  <a:pt x="1" y="0"/>
                </a:moveTo>
                <a:lnTo>
                  <a:pt x="763" y="0"/>
                </a:lnTo>
                <a:lnTo>
                  <a:pt x="763" y="774"/>
                </a:lnTo>
                <a:lnTo>
                  <a:pt x="1" y="774"/>
                </a:ln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5" name="Google Shape;1015;p47"/>
          <p:cNvSpPr txBox="1">
            <a:spLocks noGrp="1"/>
          </p:cNvSpPr>
          <p:nvPr>
            <p:ph type="subTitle" idx="1"/>
          </p:nvPr>
        </p:nvSpPr>
        <p:spPr>
          <a:xfrm>
            <a:off x="1616067" y="1282996"/>
            <a:ext cx="5777639" cy="2173198"/>
          </a:xfrm>
          <a:prstGeom prst="rect">
            <a:avLst/>
          </a:prstGeom>
        </p:spPr>
        <p:txBody>
          <a:bodyPr spcFirstLastPara="1" wrap="square" lIns="0" tIns="0" rIns="0" bIns="0" anchor="t" anchorCtr="0">
            <a:noAutofit/>
          </a:bodyPr>
          <a:lstStyle/>
          <a:p>
            <a:pPr marL="400050" indent="-285750" algn="l">
              <a:buFont typeface="Arial" panose="020B0604020202020204" pitchFamily="34" charset="0"/>
              <a:buChar char="•"/>
            </a:pPr>
            <a:r>
              <a:rPr lang="en-US" b="0" i="0" dirty="0">
                <a:solidFill>
                  <a:srgbClr val="374151"/>
                </a:solidFill>
                <a:effectLst/>
                <a:latin typeface="Söhne"/>
              </a:rPr>
              <a:t>Rank the comparison sequences: The comparison sequences are ranked based on their GRG values, with a higher value indicating a better correlation with the reference sequence.</a:t>
            </a:r>
          </a:p>
          <a:p>
            <a:pPr marL="400050" indent="-285750" algn="l">
              <a:buFont typeface="Arial" panose="020B0604020202020204" pitchFamily="34" charset="0"/>
              <a:buChar char="•"/>
            </a:pPr>
            <a:r>
              <a:rPr lang="en-US" b="0" i="0" dirty="0">
                <a:solidFill>
                  <a:srgbClr val="374151"/>
                </a:solidFill>
                <a:effectLst/>
                <a:latin typeface="Söhne"/>
              </a:rPr>
              <a:t>In summary, the steps involved in GRA include defining the reference sequence, normalizing the data, constructing the comparison sequence, determining the grey relational coefficient, calculating the grey relational grade, and ranking the comparison sequences based on their GRG values.</a:t>
            </a:r>
          </a:p>
          <a:p>
            <a:pPr marL="400050" indent="-285750" algn="l">
              <a:buFont typeface="Arial" panose="020B0604020202020204" pitchFamily="34" charset="0"/>
              <a:buChar char="•"/>
            </a:pPr>
            <a:endParaRPr lang="en-US" b="0" i="0" dirty="0">
              <a:solidFill>
                <a:srgbClr val="374151"/>
              </a:solidFill>
              <a:effectLst/>
              <a:latin typeface="Söhne"/>
            </a:endParaRPr>
          </a:p>
          <a:p>
            <a:pPr algn="l"/>
            <a:endParaRPr lang="en-US" b="0" i="0" dirty="0">
              <a:solidFill>
                <a:srgbClr val="374151"/>
              </a:solidFill>
              <a:effectLst/>
              <a:latin typeface="Söhne"/>
            </a:endParaRPr>
          </a:p>
          <a:p>
            <a:pPr marL="0" lvl="0" indent="0" algn="ctr" rtl="0">
              <a:spcBef>
                <a:spcPts val="0"/>
              </a:spcBef>
              <a:spcAft>
                <a:spcPts val="0"/>
              </a:spcAft>
              <a:buNone/>
            </a:pPr>
            <a:endParaRPr dirty="0"/>
          </a:p>
        </p:txBody>
      </p:sp>
      <p:grpSp>
        <p:nvGrpSpPr>
          <p:cNvPr id="1021" name="Google Shape;1021;p47"/>
          <p:cNvGrpSpPr/>
          <p:nvPr/>
        </p:nvGrpSpPr>
        <p:grpSpPr>
          <a:xfrm>
            <a:off x="8035923" y="3241593"/>
            <a:ext cx="789603" cy="891498"/>
            <a:chOff x="7610865" y="257811"/>
            <a:chExt cx="1044864" cy="1179698"/>
          </a:xfrm>
        </p:grpSpPr>
        <p:sp>
          <p:nvSpPr>
            <p:cNvPr id="1022" name="Google Shape;1022;p47"/>
            <p:cNvSpPr/>
            <p:nvPr/>
          </p:nvSpPr>
          <p:spPr>
            <a:xfrm>
              <a:off x="7610865" y="376018"/>
              <a:ext cx="966618" cy="1061491"/>
            </a:xfrm>
            <a:custGeom>
              <a:avLst/>
              <a:gdLst/>
              <a:ahLst/>
              <a:cxnLst/>
              <a:rect l="l" t="t" r="r" b="b"/>
              <a:pathLst>
                <a:path w="6918" h="7597" extrusionOk="0">
                  <a:moveTo>
                    <a:pt x="357" y="0"/>
                  </a:moveTo>
                  <a:cubicBezTo>
                    <a:pt x="167" y="0"/>
                    <a:pt x="0" y="155"/>
                    <a:pt x="0" y="357"/>
                  </a:cubicBezTo>
                  <a:lnTo>
                    <a:pt x="0" y="7239"/>
                  </a:lnTo>
                  <a:cubicBezTo>
                    <a:pt x="0" y="7430"/>
                    <a:pt x="155" y="7596"/>
                    <a:pt x="357" y="7596"/>
                  </a:cubicBezTo>
                  <a:lnTo>
                    <a:pt x="6549" y="7596"/>
                  </a:lnTo>
                  <a:cubicBezTo>
                    <a:pt x="6763" y="7596"/>
                    <a:pt x="6918" y="7430"/>
                    <a:pt x="6906" y="7215"/>
                  </a:cubicBezTo>
                  <a:lnTo>
                    <a:pt x="6906" y="357"/>
                  </a:lnTo>
                  <a:cubicBezTo>
                    <a:pt x="6906" y="167"/>
                    <a:pt x="6763" y="0"/>
                    <a:pt x="6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8331147" y="257811"/>
              <a:ext cx="324581" cy="324581"/>
            </a:xfrm>
            <a:custGeom>
              <a:avLst/>
              <a:gdLst/>
              <a:ahLst/>
              <a:cxnLst/>
              <a:rect l="l" t="t" r="r" b="b"/>
              <a:pathLst>
                <a:path w="2323" h="2323" extrusionOk="0">
                  <a:moveTo>
                    <a:pt x="1155" y="1"/>
                  </a:moveTo>
                  <a:cubicBezTo>
                    <a:pt x="512" y="1"/>
                    <a:pt x="0" y="513"/>
                    <a:pt x="0" y="1156"/>
                  </a:cubicBezTo>
                  <a:cubicBezTo>
                    <a:pt x="0" y="1799"/>
                    <a:pt x="512" y="2323"/>
                    <a:pt x="1155" y="2323"/>
                  </a:cubicBezTo>
                  <a:cubicBezTo>
                    <a:pt x="1798" y="2323"/>
                    <a:pt x="2322" y="1799"/>
                    <a:pt x="2322" y="1156"/>
                  </a:cubicBezTo>
                  <a:cubicBezTo>
                    <a:pt x="2322" y="513"/>
                    <a:pt x="1798" y="1"/>
                    <a:pt x="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8397656" y="380909"/>
              <a:ext cx="78386" cy="78386"/>
            </a:xfrm>
            <a:custGeom>
              <a:avLst/>
              <a:gdLst/>
              <a:ahLst/>
              <a:cxnLst/>
              <a:rect l="l" t="t" r="r" b="b"/>
              <a:pathLst>
                <a:path w="561" h="561" extrusionOk="0">
                  <a:moveTo>
                    <a:pt x="560" y="1"/>
                  </a:moveTo>
                  <a:lnTo>
                    <a:pt x="1" y="203"/>
                  </a:lnTo>
                  <a:lnTo>
                    <a:pt x="1" y="358"/>
                  </a:lnTo>
                  <a:lnTo>
                    <a:pt x="560" y="561"/>
                  </a:lnTo>
                  <a:lnTo>
                    <a:pt x="560" y="418"/>
                  </a:lnTo>
                  <a:lnTo>
                    <a:pt x="179" y="263"/>
                  </a:lnTo>
                  <a:lnTo>
                    <a:pt x="560" y="120"/>
                  </a:lnTo>
                  <a:lnTo>
                    <a:pt x="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8510834" y="376018"/>
              <a:ext cx="79923" cy="79923"/>
            </a:xfrm>
            <a:custGeom>
              <a:avLst/>
              <a:gdLst/>
              <a:ahLst/>
              <a:cxnLst/>
              <a:rect l="l" t="t" r="r" b="b"/>
              <a:pathLst>
                <a:path w="572" h="572" extrusionOk="0">
                  <a:moveTo>
                    <a:pt x="0" y="0"/>
                  </a:moveTo>
                  <a:lnTo>
                    <a:pt x="0" y="119"/>
                  </a:lnTo>
                  <a:lnTo>
                    <a:pt x="393" y="274"/>
                  </a:lnTo>
                  <a:lnTo>
                    <a:pt x="0" y="417"/>
                  </a:lnTo>
                  <a:lnTo>
                    <a:pt x="0" y="572"/>
                  </a:lnTo>
                  <a:lnTo>
                    <a:pt x="572" y="357"/>
                  </a:lnTo>
                  <a:lnTo>
                    <a:pt x="572" y="21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7"/>
            <p:cNvGrpSpPr/>
            <p:nvPr/>
          </p:nvGrpSpPr>
          <p:grpSpPr>
            <a:xfrm>
              <a:off x="7758834" y="670418"/>
              <a:ext cx="658943" cy="462629"/>
              <a:chOff x="7758834" y="670418"/>
              <a:chExt cx="658943" cy="462629"/>
            </a:xfrm>
          </p:grpSpPr>
          <p:sp>
            <p:nvSpPr>
              <p:cNvPr id="1027" name="Google Shape;1027;p47"/>
              <p:cNvSpPr/>
              <p:nvPr/>
            </p:nvSpPr>
            <p:spPr>
              <a:xfrm>
                <a:off x="7758834" y="670418"/>
                <a:ext cx="658943" cy="140"/>
              </a:xfrm>
              <a:custGeom>
                <a:avLst/>
                <a:gdLst/>
                <a:ahLst/>
                <a:cxnLst/>
                <a:rect l="l" t="t" r="r" b="b"/>
                <a:pathLst>
                  <a:path w="4716" h="1" fill="none" extrusionOk="0">
                    <a:moveTo>
                      <a:pt x="1" y="1"/>
                    </a:moveTo>
                    <a:lnTo>
                      <a:pt x="4716"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7758834" y="780242"/>
                <a:ext cx="347915" cy="140"/>
              </a:xfrm>
              <a:custGeom>
                <a:avLst/>
                <a:gdLst/>
                <a:ahLst/>
                <a:cxnLst/>
                <a:rect l="l" t="t" r="r" b="b"/>
                <a:pathLst>
                  <a:path w="2490" h="1" fill="none" extrusionOk="0">
                    <a:moveTo>
                      <a:pt x="1" y="0"/>
                    </a:moveTo>
                    <a:lnTo>
                      <a:pt x="2489" y="0"/>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7903589" y="901663"/>
                <a:ext cx="324581" cy="140"/>
              </a:xfrm>
              <a:custGeom>
                <a:avLst/>
                <a:gdLst/>
                <a:ahLst/>
                <a:cxnLst/>
                <a:rect l="l" t="t" r="r" b="b"/>
                <a:pathLst>
                  <a:path w="2323" h="1" fill="none" extrusionOk="0">
                    <a:moveTo>
                      <a:pt x="1" y="1"/>
                    </a:moveTo>
                    <a:lnTo>
                      <a:pt x="2322"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7758834" y="1009810"/>
                <a:ext cx="658943" cy="140"/>
              </a:xfrm>
              <a:custGeom>
                <a:avLst/>
                <a:gdLst/>
                <a:ahLst/>
                <a:cxnLst/>
                <a:rect l="l" t="t" r="r" b="b"/>
                <a:pathLst>
                  <a:path w="4716" h="1" fill="none" extrusionOk="0">
                    <a:moveTo>
                      <a:pt x="1" y="1"/>
                    </a:moveTo>
                    <a:lnTo>
                      <a:pt x="4716"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7758834" y="1132907"/>
                <a:ext cx="196453" cy="140"/>
              </a:xfrm>
              <a:custGeom>
                <a:avLst/>
                <a:gdLst/>
                <a:ahLst/>
                <a:cxnLst/>
                <a:rect l="l" t="t" r="r" b="b"/>
                <a:pathLst>
                  <a:path w="1406" h="1" fill="none" extrusionOk="0">
                    <a:moveTo>
                      <a:pt x="1" y="1"/>
                    </a:moveTo>
                    <a:lnTo>
                      <a:pt x="1406"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8006706" y="1132907"/>
                <a:ext cx="411071" cy="140"/>
              </a:xfrm>
              <a:custGeom>
                <a:avLst/>
                <a:gdLst/>
                <a:ahLst/>
                <a:cxnLst/>
                <a:rect l="l" t="t" r="r" b="b"/>
                <a:pathLst>
                  <a:path w="2942" h="1" fill="none" extrusionOk="0">
                    <a:moveTo>
                      <a:pt x="1" y="1"/>
                    </a:moveTo>
                    <a:lnTo>
                      <a:pt x="2942"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7758834" y="901663"/>
                <a:ext cx="86629" cy="140"/>
              </a:xfrm>
              <a:custGeom>
                <a:avLst/>
                <a:gdLst/>
                <a:ahLst/>
                <a:cxnLst/>
                <a:rect l="l" t="t" r="r" b="b"/>
                <a:pathLst>
                  <a:path w="620" h="1" fill="none" extrusionOk="0">
                    <a:moveTo>
                      <a:pt x="1" y="1"/>
                    </a:moveTo>
                    <a:lnTo>
                      <a:pt x="620" y="1"/>
                    </a:lnTo>
                  </a:path>
                </a:pathLst>
              </a:custGeom>
              <a:solidFill>
                <a:schemeClr val="lt1"/>
              </a:solidFill>
              <a:ln w="190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4" name="Google Shape;1034;p47"/>
          <p:cNvGrpSpPr/>
          <p:nvPr/>
        </p:nvGrpSpPr>
        <p:grpSpPr>
          <a:xfrm>
            <a:off x="206812" y="1775433"/>
            <a:ext cx="928476" cy="511292"/>
            <a:chOff x="8008762" y="251508"/>
            <a:chExt cx="928476" cy="511292"/>
          </a:xfrm>
        </p:grpSpPr>
        <p:sp>
          <p:nvSpPr>
            <p:cNvPr id="1035" name="Google Shape;1035;p47"/>
            <p:cNvSpPr/>
            <p:nvPr/>
          </p:nvSpPr>
          <p:spPr>
            <a:xfrm>
              <a:off x="8008762" y="251508"/>
              <a:ext cx="928476" cy="511292"/>
            </a:xfrm>
            <a:custGeom>
              <a:avLst/>
              <a:gdLst/>
              <a:ahLst/>
              <a:cxnLst/>
              <a:rect l="l" t="t" r="r" b="b"/>
              <a:pathLst>
                <a:path w="11050" h="6085" extrusionOk="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8156820" y="382508"/>
              <a:ext cx="591368" cy="289214"/>
            </a:xfrm>
            <a:custGeom>
              <a:avLst/>
              <a:gdLst/>
              <a:ahLst/>
              <a:cxnLst/>
              <a:rect l="l" t="t" r="r" b="b"/>
              <a:pathLst>
                <a:path w="7038" h="3442" fill="none" extrusionOk="0">
                  <a:moveTo>
                    <a:pt x="1" y="3442"/>
                  </a:moveTo>
                  <a:lnTo>
                    <a:pt x="2953" y="1061"/>
                  </a:lnTo>
                  <a:lnTo>
                    <a:pt x="4037" y="2263"/>
                  </a:lnTo>
                  <a:lnTo>
                    <a:pt x="7037"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47"/>
          <p:cNvSpPr/>
          <p:nvPr/>
        </p:nvSpPr>
        <p:spPr>
          <a:xfrm>
            <a:off x="880575" y="1199000"/>
            <a:ext cx="603680" cy="576426"/>
          </a:xfrm>
          <a:custGeom>
            <a:avLst/>
            <a:gdLst/>
            <a:ahLst/>
            <a:cxnLst/>
            <a:rect l="l" t="t" r="r" b="b"/>
            <a:pathLst>
              <a:path w="2370" h="2263" fill="none" extrusionOk="0">
                <a:moveTo>
                  <a:pt x="2167" y="0"/>
                </a:moveTo>
                <a:lnTo>
                  <a:pt x="179" y="0"/>
                </a:lnTo>
                <a:cubicBezTo>
                  <a:pt x="72" y="0"/>
                  <a:pt x="0" y="83"/>
                  <a:pt x="0" y="191"/>
                </a:cubicBezTo>
                <a:lnTo>
                  <a:pt x="0" y="1310"/>
                </a:lnTo>
                <a:cubicBezTo>
                  <a:pt x="0" y="1417"/>
                  <a:pt x="83" y="1500"/>
                  <a:pt x="179" y="1500"/>
                </a:cubicBezTo>
                <a:lnTo>
                  <a:pt x="1000" y="1500"/>
                </a:lnTo>
                <a:lnTo>
                  <a:pt x="1679" y="2262"/>
                </a:lnTo>
                <a:lnTo>
                  <a:pt x="1679" y="1536"/>
                </a:lnTo>
                <a:lnTo>
                  <a:pt x="2191" y="1512"/>
                </a:lnTo>
                <a:cubicBezTo>
                  <a:pt x="2286" y="1512"/>
                  <a:pt x="2369" y="1429"/>
                  <a:pt x="2369" y="1322"/>
                </a:cubicBezTo>
                <a:lnTo>
                  <a:pt x="2369" y="179"/>
                </a:lnTo>
                <a:cubicBezTo>
                  <a:pt x="2369" y="72"/>
                  <a:pt x="2274" y="0"/>
                  <a:pt x="2167" y="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1289902" y="2209375"/>
            <a:ext cx="140526" cy="142550"/>
          </a:xfrm>
          <a:custGeom>
            <a:avLst/>
            <a:gdLst/>
            <a:ahLst/>
            <a:cxnLst/>
            <a:rect l="l" t="t" r="r" b="b"/>
            <a:pathLst>
              <a:path w="763" h="774" fill="none" extrusionOk="0">
                <a:moveTo>
                  <a:pt x="1" y="0"/>
                </a:moveTo>
                <a:lnTo>
                  <a:pt x="763" y="0"/>
                </a:lnTo>
                <a:lnTo>
                  <a:pt x="763" y="774"/>
                </a:lnTo>
                <a:lnTo>
                  <a:pt x="1" y="774"/>
                </a:ln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9" name="Google Shape;1039;p47"/>
          <p:cNvGrpSpPr/>
          <p:nvPr/>
        </p:nvGrpSpPr>
        <p:grpSpPr>
          <a:xfrm>
            <a:off x="4551046" y="4133091"/>
            <a:ext cx="613670" cy="159479"/>
            <a:chOff x="2135913" y="1864350"/>
            <a:chExt cx="1044900" cy="271500"/>
          </a:xfrm>
        </p:grpSpPr>
        <p:sp>
          <p:nvSpPr>
            <p:cNvPr id="1040" name="Google Shape;1040;p47"/>
            <p:cNvSpPr/>
            <p:nvPr/>
          </p:nvSpPr>
          <p:spPr>
            <a:xfrm>
              <a:off x="2135913" y="1864350"/>
              <a:ext cx="1044900" cy="271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47"/>
            <p:cNvGrpSpPr/>
            <p:nvPr/>
          </p:nvGrpSpPr>
          <p:grpSpPr>
            <a:xfrm>
              <a:off x="2333488" y="1936756"/>
              <a:ext cx="649750" cy="126600"/>
              <a:chOff x="7114850" y="4194031"/>
              <a:chExt cx="649750" cy="126600"/>
            </a:xfrm>
          </p:grpSpPr>
          <p:sp>
            <p:nvSpPr>
              <p:cNvPr id="1042" name="Google Shape;1042;p47"/>
              <p:cNvSpPr/>
              <p:nvPr/>
            </p:nvSpPr>
            <p:spPr>
              <a:xfrm>
                <a:off x="7114850" y="4194031"/>
                <a:ext cx="126600" cy="126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376425" y="4194031"/>
                <a:ext cx="126600" cy="126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638000" y="4194031"/>
                <a:ext cx="126600" cy="126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5" name="Google Shape;1045;p47"/>
          <p:cNvSpPr/>
          <p:nvPr/>
        </p:nvSpPr>
        <p:spPr>
          <a:xfrm>
            <a:off x="4492020" y="3891344"/>
            <a:ext cx="140523" cy="142803"/>
          </a:xfrm>
          <a:custGeom>
            <a:avLst/>
            <a:gdLst/>
            <a:ahLst/>
            <a:cxnLst/>
            <a:rect l="l" t="t" r="r" b="b"/>
            <a:pathLst>
              <a:path w="739" h="751" fill="none" extrusionOk="0">
                <a:moveTo>
                  <a:pt x="1" y="1"/>
                </a:moveTo>
                <a:lnTo>
                  <a:pt x="739" y="1"/>
                </a:lnTo>
                <a:lnTo>
                  <a:pt x="739" y="751"/>
                </a:lnTo>
                <a:lnTo>
                  <a:pt x="1" y="751"/>
                </a:ln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4632550" y="3498777"/>
            <a:ext cx="450661" cy="432591"/>
          </a:xfrm>
          <a:custGeom>
            <a:avLst/>
            <a:gdLst/>
            <a:ahLst/>
            <a:cxnLst/>
            <a:rect l="l" t="t" r="r" b="b"/>
            <a:pathLst>
              <a:path w="2370" h="2275" fill="none" extrusionOk="0">
                <a:moveTo>
                  <a:pt x="179" y="0"/>
                </a:moveTo>
                <a:lnTo>
                  <a:pt x="2191" y="0"/>
                </a:lnTo>
                <a:cubicBezTo>
                  <a:pt x="2298" y="0"/>
                  <a:pt x="2370" y="96"/>
                  <a:pt x="2370" y="191"/>
                </a:cubicBezTo>
                <a:lnTo>
                  <a:pt x="2370" y="1322"/>
                </a:lnTo>
                <a:cubicBezTo>
                  <a:pt x="2370" y="1429"/>
                  <a:pt x="2286" y="1513"/>
                  <a:pt x="2191" y="1513"/>
                </a:cubicBezTo>
                <a:lnTo>
                  <a:pt x="1370" y="1513"/>
                </a:lnTo>
                <a:lnTo>
                  <a:pt x="691" y="2275"/>
                </a:lnTo>
                <a:lnTo>
                  <a:pt x="691" y="1536"/>
                </a:lnTo>
                <a:lnTo>
                  <a:pt x="179" y="1513"/>
                </a:lnTo>
                <a:cubicBezTo>
                  <a:pt x="84" y="1513"/>
                  <a:pt x="0" y="1429"/>
                  <a:pt x="0" y="1322"/>
                </a:cubicBezTo>
                <a:lnTo>
                  <a:pt x="0" y="179"/>
                </a:lnTo>
                <a:cubicBezTo>
                  <a:pt x="0" y="96"/>
                  <a:pt x="72" y="0"/>
                  <a:pt x="179" y="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47"/>
          <p:cNvGrpSpPr/>
          <p:nvPr/>
        </p:nvGrpSpPr>
        <p:grpSpPr>
          <a:xfrm>
            <a:off x="7583437" y="2137802"/>
            <a:ext cx="270661" cy="442096"/>
            <a:chOff x="1783200" y="1098850"/>
            <a:chExt cx="296225" cy="483800"/>
          </a:xfrm>
        </p:grpSpPr>
        <p:sp>
          <p:nvSpPr>
            <p:cNvPr id="1048" name="Google Shape;1048;p47"/>
            <p:cNvSpPr/>
            <p:nvPr/>
          </p:nvSpPr>
          <p:spPr>
            <a:xfrm>
              <a:off x="1920050" y="1118000"/>
              <a:ext cx="21575" cy="14375"/>
            </a:xfrm>
            <a:custGeom>
              <a:avLst/>
              <a:gdLst/>
              <a:ahLst/>
              <a:cxnLst/>
              <a:rect l="l" t="t" r="r" b="b"/>
              <a:pathLst>
                <a:path w="863" h="575" extrusionOk="0">
                  <a:moveTo>
                    <a:pt x="288" y="0"/>
                  </a:moveTo>
                  <a:cubicBezTo>
                    <a:pt x="135" y="0"/>
                    <a:pt x="1" y="115"/>
                    <a:pt x="1" y="287"/>
                  </a:cubicBezTo>
                  <a:cubicBezTo>
                    <a:pt x="1" y="460"/>
                    <a:pt x="154" y="575"/>
                    <a:pt x="288" y="575"/>
                  </a:cubicBezTo>
                  <a:lnTo>
                    <a:pt x="575" y="575"/>
                  </a:lnTo>
                  <a:cubicBezTo>
                    <a:pt x="747" y="575"/>
                    <a:pt x="862" y="460"/>
                    <a:pt x="862" y="287"/>
                  </a:cubicBezTo>
                  <a:cubicBezTo>
                    <a:pt x="862" y="115"/>
                    <a:pt x="747"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1812400" y="1184025"/>
              <a:ext cx="30175" cy="13900"/>
            </a:xfrm>
            <a:custGeom>
              <a:avLst/>
              <a:gdLst/>
              <a:ahLst/>
              <a:cxnLst/>
              <a:rect l="l" t="t" r="r" b="b"/>
              <a:pathLst>
                <a:path w="1207" h="556" extrusionOk="0">
                  <a:moveTo>
                    <a:pt x="287" y="1"/>
                  </a:moveTo>
                  <a:cubicBezTo>
                    <a:pt x="134" y="1"/>
                    <a:pt x="0" y="116"/>
                    <a:pt x="0" y="269"/>
                  </a:cubicBezTo>
                  <a:cubicBezTo>
                    <a:pt x="0" y="441"/>
                    <a:pt x="134" y="556"/>
                    <a:pt x="287" y="556"/>
                  </a:cubicBezTo>
                  <a:lnTo>
                    <a:pt x="919" y="556"/>
                  </a:lnTo>
                  <a:cubicBezTo>
                    <a:pt x="1091" y="556"/>
                    <a:pt x="1206" y="441"/>
                    <a:pt x="1206" y="269"/>
                  </a:cubicBezTo>
                  <a:cubicBezTo>
                    <a:pt x="1206" y="116"/>
                    <a:pt x="109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1851625" y="1183075"/>
              <a:ext cx="47875" cy="14375"/>
            </a:xfrm>
            <a:custGeom>
              <a:avLst/>
              <a:gdLst/>
              <a:ahLst/>
              <a:cxnLst/>
              <a:rect l="l" t="t" r="r" b="b"/>
              <a:pathLst>
                <a:path w="1915" h="575" extrusionOk="0">
                  <a:moveTo>
                    <a:pt x="288" y="0"/>
                  </a:moveTo>
                  <a:cubicBezTo>
                    <a:pt x="116" y="0"/>
                    <a:pt x="1" y="134"/>
                    <a:pt x="1" y="288"/>
                  </a:cubicBezTo>
                  <a:cubicBezTo>
                    <a:pt x="1" y="460"/>
                    <a:pt x="135" y="575"/>
                    <a:pt x="288" y="575"/>
                  </a:cubicBezTo>
                  <a:lnTo>
                    <a:pt x="1628" y="575"/>
                  </a:lnTo>
                  <a:cubicBezTo>
                    <a:pt x="1781" y="575"/>
                    <a:pt x="1915" y="460"/>
                    <a:pt x="1915" y="288"/>
                  </a:cubicBezTo>
                  <a:cubicBezTo>
                    <a:pt x="1915" y="134"/>
                    <a:pt x="1781"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1812400" y="1204600"/>
              <a:ext cx="30175" cy="14375"/>
            </a:xfrm>
            <a:custGeom>
              <a:avLst/>
              <a:gdLst/>
              <a:ahLst/>
              <a:cxnLst/>
              <a:rect l="l" t="t" r="r" b="b"/>
              <a:pathLst>
                <a:path w="1207" h="575" extrusionOk="0">
                  <a:moveTo>
                    <a:pt x="287" y="1"/>
                  </a:moveTo>
                  <a:cubicBezTo>
                    <a:pt x="134" y="1"/>
                    <a:pt x="0" y="135"/>
                    <a:pt x="0" y="288"/>
                  </a:cubicBezTo>
                  <a:cubicBezTo>
                    <a:pt x="0" y="460"/>
                    <a:pt x="134" y="575"/>
                    <a:pt x="287" y="575"/>
                  </a:cubicBezTo>
                  <a:lnTo>
                    <a:pt x="919" y="575"/>
                  </a:lnTo>
                  <a:cubicBezTo>
                    <a:pt x="1091" y="575"/>
                    <a:pt x="1206" y="460"/>
                    <a:pt x="1206" y="288"/>
                  </a:cubicBezTo>
                  <a:cubicBezTo>
                    <a:pt x="1206" y="154"/>
                    <a:pt x="109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1851625" y="1204600"/>
              <a:ext cx="47875" cy="14375"/>
            </a:xfrm>
            <a:custGeom>
              <a:avLst/>
              <a:gdLst/>
              <a:ahLst/>
              <a:cxnLst/>
              <a:rect l="l" t="t" r="r" b="b"/>
              <a:pathLst>
                <a:path w="1915" h="575" extrusionOk="0">
                  <a:moveTo>
                    <a:pt x="288" y="1"/>
                  </a:moveTo>
                  <a:cubicBezTo>
                    <a:pt x="116" y="1"/>
                    <a:pt x="1" y="135"/>
                    <a:pt x="1" y="288"/>
                  </a:cubicBezTo>
                  <a:cubicBezTo>
                    <a:pt x="1" y="460"/>
                    <a:pt x="135" y="575"/>
                    <a:pt x="288" y="575"/>
                  </a:cubicBezTo>
                  <a:lnTo>
                    <a:pt x="1628" y="575"/>
                  </a:lnTo>
                  <a:cubicBezTo>
                    <a:pt x="1781" y="575"/>
                    <a:pt x="1915" y="460"/>
                    <a:pt x="1915" y="288"/>
                  </a:cubicBezTo>
                  <a:cubicBezTo>
                    <a:pt x="1915" y="135"/>
                    <a:pt x="1781"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1963125" y="1183075"/>
              <a:ext cx="30175" cy="14375"/>
            </a:xfrm>
            <a:custGeom>
              <a:avLst/>
              <a:gdLst/>
              <a:ahLst/>
              <a:cxnLst/>
              <a:rect l="l" t="t" r="r" b="b"/>
              <a:pathLst>
                <a:path w="1207" h="575" extrusionOk="0">
                  <a:moveTo>
                    <a:pt x="288" y="0"/>
                  </a:moveTo>
                  <a:cubicBezTo>
                    <a:pt x="134" y="0"/>
                    <a:pt x="0" y="134"/>
                    <a:pt x="0" y="288"/>
                  </a:cubicBezTo>
                  <a:cubicBezTo>
                    <a:pt x="0" y="460"/>
                    <a:pt x="134" y="575"/>
                    <a:pt x="288" y="575"/>
                  </a:cubicBezTo>
                  <a:lnTo>
                    <a:pt x="919" y="575"/>
                  </a:lnTo>
                  <a:cubicBezTo>
                    <a:pt x="1091" y="575"/>
                    <a:pt x="1206" y="460"/>
                    <a:pt x="1206" y="288"/>
                  </a:cubicBezTo>
                  <a:cubicBezTo>
                    <a:pt x="1206" y="134"/>
                    <a:pt x="1091"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2001400" y="1184025"/>
              <a:ext cx="47875" cy="13900"/>
            </a:xfrm>
            <a:custGeom>
              <a:avLst/>
              <a:gdLst/>
              <a:ahLst/>
              <a:cxnLst/>
              <a:rect l="l" t="t" r="r" b="b"/>
              <a:pathLst>
                <a:path w="1915" h="556" extrusionOk="0">
                  <a:moveTo>
                    <a:pt x="288" y="1"/>
                  </a:moveTo>
                  <a:cubicBezTo>
                    <a:pt x="135" y="1"/>
                    <a:pt x="1" y="116"/>
                    <a:pt x="1" y="269"/>
                  </a:cubicBezTo>
                  <a:cubicBezTo>
                    <a:pt x="1" y="441"/>
                    <a:pt x="135" y="556"/>
                    <a:pt x="288" y="556"/>
                  </a:cubicBezTo>
                  <a:lnTo>
                    <a:pt x="1628" y="556"/>
                  </a:lnTo>
                  <a:cubicBezTo>
                    <a:pt x="1800" y="556"/>
                    <a:pt x="1915" y="441"/>
                    <a:pt x="1915" y="269"/>
                  </a:cubicBezTo>
                  <a:cubicBezTo>
                    <a:pt x="1915" y="116"/>
                    <a:pt x="1781"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1963125" y="1204600"/>
              <a:ext cx="30175" cy="14375"/>
            </a:xfrm>
            <a:custGeom>
              <a:avLst/>
              <a:gdLst/>
              <a:ahLst/>
              <a:cxnLst/>
              <a:rect l="l" t="t" r="r" b="b"/>
              <a:pathLst>
                <a:path w="1207" h="575" extrusionOk="0">
                  <a:moveTo>
                    <a:pt x="288" y="1"/>
                  </a:moveTo>
                  <a:cubicBezTo>
                    <a:pt x="134" y="1"/>
                    <a:pt x="0" y="135"/>
                    <a:pt x="0" y="288"/>
                  </a:cubicBezTo>
                  <a:cubicBezTo>
                    <a:pt x="0" y="460"/>
                    <a:pt x="134" y="575"/>
                    <a:pt x="288" y="575"/>
                  </a:cubicBezTo>
                  <a:lnTo>
                    <a:pt x="919" y="575"/>
                  </a:lnTo>
                  <a:cubicBezTo>
                    <a:pt x="1091" y="575"/>
                    <a:pt x="1206" y="460"/>
                    <a:pt x="1206" y="288"/>
                  </a:cubicBezTo>
                  <a:cubicBezTo>
                    <a:pt x="1206" y="135"/>
                    <a:pt x="109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2001400" y="1204600"/>
              <a:ext cx="47875" cy="14375"/>
            </a:xfrm>
            <a:custGeom>
              <a:avLst/>
              <a:gdLst/>
              <a:ahLst/>
              <a:cxnLst/>
              <a:rect l="l" t="t" r="r" b="b"/>
              <a:pathLst>
                <a:path w="1915" h="575" extrusionOk="0">
                  <a:moveTo>
                    <a:pt x="288" y="1"/>
                  </a:moveTo>
                  <a:cubicBezTo>
                    <a:pt x="135" y="1"/>
                    <a:pt x="1" y="135"/>
                    <a:pt x="1" y="288"/>
                  </a:cubicBezTo>
                  <a:cubicBezTo>
                    <a:pt x="1" y="460"/>
                    <a:pt x="135" y="575"/>
                    <a:pt x="288" y="575"/>
                  </a:cubicBezTo>
                  <a:lnTo>
                    <a:pt x="1628" y="575"/>
                  </a:lnTo>
                  <a:cubicBezTo>
                    <a:pt x="1800" y="575"/>
                    <a:pt x="1915" y="460"/>
                    <a:pt x="1915" y="288"/>
                  </a:cubicBezTo>
                  <a:cubicBezTo>
                    <a:pt x="1915" y="135"/>
                    <a:pt x="1800"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1883200" y="1467800"/>
              <a:ext cx="95750" cy="52650"/>
            </a:xfrm>
            <a:custGeom>
              <a:avLst/>
              <a:gdLst/>
              <a:ahLst/>
              <a:cxnLst/>
              <a:rect l="l" t="t" r="r" b="b"/>
              <a:pathLst>
                <a:path w="3830" h="2106" extrusionOk="0">
                  <a:moveTo>
                    <a:pt x="460" y="0"/>
                  </a:moveTo>
                  <a:cubicBezTo>
                    <a:pt x="212" y="0"/>
                    <a:pt x="1" y="191"/>
                    <a:pt x="1" y="459"/>
                  </a:cubicBezTo>
                  <a:lnTo>
                    <a:pt x="1" y="1665"/>
                  </a:lnTo>
                  <a:cubicBezTo>
                    <a:pt x="1" y="1895"/>
                    <a:pt x="192" y="2106"/>
                    <a:pt x="460" y="2106"/>
                  </a:cubicBezTo>
                  <a:lnTo>
                    <a:pt x="1341" y="2106"/>
                  </a:lnTo>
                  <a:cubicBezTo>
                    <a:pt x="1494" y="2106"/>
                    <a:pt x="1628" y="1991"/>
                    <a:pt x="1628" y="1818"/>
                  </a:cubicBezTo>
                  <a:cubicBezTo>
                    <a:pt x="1628" y="1665"/>
                    <a:pt x="1494" y="1531"/>
                    <a:pt x="1341" y="1531"/>
                  </a:cubicBezTo>
                  <a:lnTo>
                    <a:pt x="575" y="1531"/>
                  </a:lnTo>
                  <a:lnTo>
                    <a:pt x="575" y="574"/>
                  </a:lnTo>
                  <a:lnTo>
                    <a:pt x="3255" y="574"/>
                  </a:lnTo>
                  <a:lnTo>
                    <a:pt x="3255" y="1531"/>
                  </a:lnTo>
                  <a:lnTo>
                    <a:pt x="2489" y="1531"/>
                  </a:lnTo>
                  <a:cubicBezTo>
                    <a:pt x="2317" y="1531"/>
                    <a:pt x="2202" y="1665"/>
                    <a:pt x="2202" y="1818"/>
                  </a:cubicBezTo>
                  <a:cubicBezTo>
                    <a:pt x="2202" y="1991"/>
                    <a:pt x="2317" y="2106"/>
                    <a:pt x="2489" y="2106"/>
                  </a:cubicBezTo>
                  <a:lnTo>
                    <a:pt x="3370" y="2106"/>
                  </a:lnTo>
                  <a:cubicBezTo>
                    <a:pt x="3619" y="2106"/>
                    <a:pt x="3829" y="1914"/>
                    <a:pt x="3829" y="1665"/>
                  </a:cubicBezTo>
                  <a:lnTo>
                    <a:pt x="3829" y="459"/>
                  </a:lnTo>
                  <a:cubicBezTo>
                    <a:pt x="3829" y="230"/>
                    <a:pt x="3638" y="0"/>
                    <a:pt x="3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1853075" y="1247200"/>
              <a:ext cx="154575" cy="186650"/>
            </a:xfrm>
            <a:custGeom>
              <a:avLst/>
              <a:gdLst/>
              <a:ahLst/>
              <a:cxnLst/>
              <a:rect l="l" t="t" r="r" b="b"/>
              <a:pathLst>
                <a:path w="6183" h="7466" extrusionOk="0">
                  <a:moveTo>
                    <a:pt x="3120" y="574"/>
                  </a:moveTo>
                  <a:cubicBezTo>
                    <a:pt x="3426" y="574"/>
                    <a:pt x="3694" y="842"/>
                    <a:pt x="3694" y="1149"/>
                  </a:cubicBezTo>
                  <a:lnTo>
                    <a:pt x="3694" y="1359"/>
                  </a:lnTo>
                  <a:lnTo>
                    <a:pt x="2546" y="1359"/>
                  </a:lnTo>
                  <a:lnTo>
                    <a:pt x="2546" y="1149"/>
                  </a:lnTo>
                  <a:cubicBezTo>
                    <a:pt x="2546" y="842"/>
                    <a:pt x="2814" y="574"/>
                    <a:pt x="3120" y="574"/>
                  </a:cubicBezTo>
                  <a:close/>
                  <a:moveTo>
                    <a:pt x="4728" y="1914"/>
                  </a:moveTo>
                  <a:cubicBezTo>
                    <a:pt x="4766" y="1914"/>
                    <a:pt x="4785" y="1933"/>
                    <a:pt x="4785" y="1991"/>
                  </a:cubicBezTo>
                  <a:lnTo>
                    <a:pt x="5627" y="6795"/>
                  </a:lnTo>
                  <a:cubicBezTo>
                    <a:pt x="5627" y="6814"/>
                    <a:pt x="5627" y="6833"/>
                    <a:pt x="5608" y="6872"/>
                  </a:cubicBezTo>
                  <a:cubicBezTo>
                    <a:pt x="5608" y="6872"/>
                    <a:pt x="5589" y="6891"/>
                    <a:pt x="5551" y="6891"/>
                  </a:cubicBezTo>
                  <a:lnTo>
                    <a:pt x="766" y="6891"/>
                  </a:lnTo>
                  <a:cubicBezTo>
                    <a:pt x="708" y="6891"/>
                    <a:pt x="670" y="6872"/>
                    <a:pt x="670" y="6872"/>
                  </a:cubicBezTo>
                  <a:cubicBezTo>
                    <a:pt x="670" y="6872"/>
                    <a:pt x="651" y="6833"/>
                    <a:pt x="651" y="6795"/>
                  </a:cubicBezTo>
                  <a:lnTo>
                    <a:pt x="1493" y="1991"/>
                  </a:lnTo>
                  <a:cubicBezTo>
                    <a:pt x="1493" y="1933"/>
                    <a:pt x="1531" y="1914"/>
                    <a:pt x="1570" y="1914"/>
                  </a:cubicBezTo>
                  <a:lnTo>
                    <a:pt x="1991" y="1914"/>
                  </a:lnTo>
                  <a:lnTo>
                    <a:pt x="1991" y="2489"/>
                  </a:lnTo>
                  <a:cubicBezTo>
                    <a:pt x="1991" y="2661"/>
                    <a:pt x="2106" y="2776"/>
                    <a:pt x="2278" y="2776"/>
                  </a:cubicBezTo>
                  <a:cubicBezTo>
                    <a:pt x="2450" y="2776"/>
                    <a:pt x="2565" y="2661"/>
                    <a:pt x="2565" y="2489"/>
                  </a:cubicBezTo>
                  <a:lnTo>
                    <a:pt x="2565" y="1914"/>
                  </a:lnTo>
                  <a:lnTo>
                    <a:pt x="3713" y="1914"/>
                  </a:lnTo>
                  <a:lnTo>
                    <a:pt x="3713" y="2489"/>
                  </a:lnTo>
                  <a:cubicBezTo>
                    <a:pt x="3713" y="2661"/>
                    <a:pt x="3828" y="2776"/>
                    <a:pt x="4000" y="2776"/>
                  </a:cubicBezTo>
                  <a:cubicBezTo>
                    <a:pt x="4173" y="2776"/>
                    <a:pt x="4288" y="2661"/>
                    <a:pt x="4288" y="2489"/>
                  </a:cubicBezTo>
                  <a:lnTo>
                    <a:pt x="4288" y="1914"/>
                  </a:lnTo>
                  <a:close/>
                  <a:moveTo>
                    <a:pt x="3082" y="0"/>
                  </a:moveTo>
                  <a:cubicBezTo>
                    <a:pt x="2469" y="0"/>
                    <a:pt x="1933" y="498"/>
                    <a:pt x="1933" y="1149"/>
                  </a:cubicBezTo>
                  <a:lnTo>
                    <a:pt x="1933" y="1359"/>
                  </a:lnTo>
                  <a:lnTo>
                    <a:pt x="1512" y="1359"/>
                  </a:lnTo>
                  <a:cubicBezTo>
                    <a:pt x="1206" y="1359"/>
                    <a:pt x="938" y="1570"/>
                    <a:pt x="861" y="1895"/>
                  </a:cubicBezTo>
                  <a:lnTo>
                    <a:pt x="19" y="6699"/>
                  </a:lnTo>
                  <a:cubicBezTo>
                    <a:pt x="0" y="6891"/>
                    <a:pt x="58" y="7082"/>
                    <a:pt x="172" y="7235"/>
                  </a:cubicBezTo>
                  <a:cubicBezTo>
                    <a:pt x="287" y="7369"/>
                    <a:pt x="479" y="7465"/>
                    <a:pt x="670" y="7465"/>
                  </a:cubicBezTo>
                  <a:lnTo>
                    <a:pt x="5455" y="7465"/>
                  </a:lnTo>
                  <a:cubicBezTo>
                    <a:pt x="5704" y="7465"/>
                    <a:pt x="5895" y="7369"/>
                    <a:pt x="6010" y="7235"/>
                  </a:cubicBezTo>
                  <a:cubicBezTo>
                    <a:pt x="6125" y="7082"/>
                    <a:pt x="6183" y="6891"/>
                    <a:pt x="6163" y="6699"/>
                  </a:cubicBezTo>
                  <a:lnTo>
                    <a:pt x="5321" y="1895"/>
                  </a:lnTo>
                  <a:cubicBezTo>
                    <a:pt x="5264" y="1570"/>
                    <a:pt x="4996" y="1359"/>
                    <a:pt x="4670" y="1359"/>
                  </a:cubicBezTo>
                  <a:lnTo>
                    <a:pt x="4249" y="1359"/>
                  </a:lnTo>
                  <a:lnTo>
                    <a:pt x="4249" y="1149"/>
                  </a:lnTo>
                  <a:cubicBezTo>
                    <a:pt x="4249" y="536"/>
                    <a:pt x="3733" y="0"/>
                    <a:pt x="3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1783200" y="1098850"/>
              <a:ext cx="296225" cy="483800"/>
            </a:xfrm>
            <a:custGeom>
              <a:avLst/>
              <a:gdLst/>
              <a:ahLst/>
              <a:cxnLst/>
              <a:rect l="l" t="t" r="r" b="b"/>
              <a:pathLst>
                <a:path w="11849" h="19352" extrusionOk="0">
                  <a:moveTo>
                    <a:pt x="7772" y="575"/>
                  </a:moveTo>
                  <a:lnTo>
                    <a:pt x="7485" y="1341"/>
                  </a:lnTo>
                  <a:cubicBezTo>
                    <a:pt x="7446" y="1455"/>
                    <a:pt x="7331" y="1551"/>
                    <a:pt x="7178" y="1551"/>
                  </a:cubicBezTo>
                  <a:lnTo>
                    <a:pt x="4613" y="1551"/>
                  </a:lnTo>
                  <a:cubicBezTo>
                    <a:pt x="4479" y="1551"/>
                    <a:pt x="4365" y="1494"/>
                    <a:pt x="4307" y="1341"/>
                  </a:cubicBezTo>
                  <a:lnTo>
                    <a:pt x="4001" y="575"/>
                  </a:lnTo>
                  <a:close/>
                  <a:moveTo>
                    <a:pt x="1187" y="1"/>
                  </a:moveTo>
                  <a:cubicBezTo>
                    <a:pt x="517" y="1"/>
                    <a:pt x="1" y="537"/>
                    <a:pt x="1" y="1207"/>
                  </a:cubicBezTo>
                  <a:lnTo>
                    <a:pt x="1" y="18165"/>
                  </a:lnTo>
                  <a:cubicBezTo>
                    <a:pt x="1" y="18835"/>
                    <a:pt x="517" y="19352"/>
                    <a:pt x="1187" y="19352"/>
                  </a:cubicBezTo>
                  <a:lnTo>
                    <a:pt x="10643" y="19352"/>
                  </a:lnTo>
                  <a:cubicBezTo>
                    <a:pt x="11313" y="19352"/>
                    <a:pt x="11849" y="18835"/>
                    <a:pt x="11849" y="18165"/>
                  </a:cubicBezTo>
                  <a:lnTo>
                    <a:pt x="11849" y="3082"/>
                  </a:lnTo>
                  <a:cubicBezTo>
                    <a:pt x="11849" y="2929"/>
                    <a:pt x="11734" y="2795"/>
                    <a:pt x="11562" y="2795"/>
                  </a:cubicBezTo>
                  <a:cubicBezTo>
                    <a:pt x="11389" y="2795"/>
                    <a:pt x="11274" y="2929"/>
                    <a:pt x="11274" y="3082"/>
                  </a:cubicBezTo>
                  <a:lnTo>
                    <a:pt x="11274" y="18165"/>
                  </a:lnTo>
                  <a:cubicBezTo>
                    <a:pt x="11274" y="18491"/>
                    <a:pt x="10987" y="18778"/>
                    <a:pt x="10643" y="18778"/>
                  </a:cubicBezTo>
                  <a:lnTo>
                    <a:pt x="1206" y="18778"/>
                  </a:lnTo>
                  <a:cubicBezTo>
                    <a:pt x="862" y="18778"/>
                    <a:pt x="575" y="18491"/>
                    <a:pt x="575" y="18165"/>
                  </a:cubicBezTo>
                  <a:lnTo>
                    <a:pt x="575" y="1207"/>
                  </a:lnTo>
                  <a:cubicBezTo>
                    <a:pt x="575" y="862"/>
                    <a:pt x="862" y="575"/>
                    <a:pt x="1206" y="575"/>
                  </a:cubicBezTo>
                  <a:lnTo>
                    <a:pt x="3427" y="575"/>
                  </a:lnTo>
                  <a:lnTo>
                    <a:pt x="3810" y="1551"/>
                  </a:lnTo>
                  <a:cubicBezTo>
                    <a:pt x="3944" y="1896"/>
                    <a:pt x="4269" y="2106"/>
                    <a:pt x="4652" y="2106"/>
                  </a:cubicBezTo>
                  <a:lnTo>
                    <a:pt x="7197" y="2106"/>
                  </a:lnTo>
                  <a:cubicBezTo>
                    <a:pt x="7561" y="2106"/>
                    <a:pt x="7906" y="1896"/>
                    <a:pt x="8040" y="1551"/>
                  </a:cubicBezTo>
                  <a:lnTo>
                    <a:pt x="8422" y="575"/>
                  </a:lnTo>
                  <a:lnTo>
                    <a:pt x="10643" y="575"/>
                  </a:lnTo>
                  <a:cubicBezTo>
                    <a:pt x="10987" y="575"/>
                    <a:pt x="11274" y="862"/>
                    <a:pt x="11274" y="1207"/>
                  </a:cubicBezTo>
                  <a:lnTo>
                    <a:pt x="11274" y="1934"/>
                  </a:lnTo>
                  <a:cubicBezTo>
                    <a:pt x="11274" y="2106"/>
                    <a:pt x="11389" y="2221"/>
                    <a:pt x="11562" y="2221"/>
                  </a:cubicBezTo>
                  <a:cubicBezTo>
                    <a:pt x="11734" y="2221"/>
                    <a:pt x="11849" y="2106"/>
                    <a:pt x="11849" y="1934"/>
                  </a:cubicBezTo>
                  <a:lnTo>
                    <a:pt x="11849" y="1207"/>
                  </a:lnTo>
                  <a:cubicBezTo>
                    <a:pt x="11849" y="537"/>
                    <a:pt x="11313" y="1"/>
                    <a:pt x="10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grpSp>
        <p:nvGrpSpPr>
          <p:cNvPr id="1994" name="Google Shape;1994;p71"/>
          <p:cNvGrpSpPr/>
          <p:nvPr/>
        </p:nvGrpSpPr>
        <p:grpSpPr>
          <a:xfrm>
            <a:off x="206812" y="1775433"/>
            <a:ext cx="928476" cy="511292"/>
            <a:chOff x="8008762" y="251508"/>
            <a:chExt cx="928476" cy="511292"/>
          </a:xfrm>
        </p:grpSpPr>
        <p:sp>
          <p:nvSpPr>
            <p:cNvPr id="1995" name="Google Shape;1995;p71"/>
            <p:cNvSpPr/>
            <p:nvPr/>
          </p:nvSpPr>
          <p:spPr>
            <a:xfrm>
              <a:off x="8008762" y="251508"/>
              <a:ext cx="928476" cy="511292"/>
            </a:xfrm>
            <a:custGeom>
              <a:avLst/>
              <a:gdLst/>
              <a:ahLst/>
              <a:cxnLst/>
              <a:rect l="l" t="t" r="r" b="b"/>
              <a:pathLst>
                <a:path w="11050" h="6085" extrusionOk="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1"/>
            <p:cNvSpPr/>
            <p:nvPr/>
          </p:nvSpPr>
          <p:spPr>
            <a:xfrm>
              <a:off x="8156820" y="382508"/>
              <a:ext cx="591368" cy="289214"/>
            </a:xfrm>
            <a:custGeom>
              <a:avLst/>
              <a:gdLst/>
              <a:ahLst/>
              <a:cxnLst/>
              <a:rect l="l" t="t" r="r" b="b"/>
              <a:pathLst>
                <a:path w="7038" h="3442" fill="none" extrusionOk="0">
                  <a:moveTo>
                    <a:pt x="1" y="3442"/>
                  </a:moveTo>
                  <a:lnTo>
                    <a:pt x="2953" y="1061"/>
                  </a:lnTo>
                  <a:lnTo>
                    <a:pt x="4037" y="2263"/>
                  </a:lnTo>
                  <a:lnTo>
                    <a:pt x="7037"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7" name="Google Shape;1997;p71"/>
          <p:cNvSpPr/>
          <p:nvPr/>
        </p:nvSpPr>
        <p:spPr>
          <a:xfrm>
            <a:off x="880575" y="1199000"/>
            <a:ext cx="603680" cy="576426"/>
          </a:xfrm>
          <a:custGeom>
            <a:avLst/>
            <a:gdLst/>
            <a:ahLst/>
            <a:cxnLst/>
            <a:rect l="l" t="t" r="r" b="b"/>
            <a:pathLst>
              <a:path w="2370" h="2263" fill="none" extrusionOk="0">
                <a:moveTo>
                  <a:pt x="2167" y="0"/>
                </a:moveTo>
                <a:lnTo>
                  <a:pt x="179" y="0"/>
                </a:lnTo>
                <a:cubicBezTo>
                  <a:pt x="72" y="0"/>
                  <a:pt x="0" y="83"/>
                  <a:pt x="0" y="191"/>
                </a:cubicBezTo>
                <a:lnTo>
                  <a:pt x="0" y="1310"/>
                </a:lnTo>
                <a:cubicBezTo>
                  <a:pt x="0" y="1417"/>
                  <a:pt x="83" y="1500"/>
                  <a:pt x="179" y="1500"/>
                </a:cubicBezTo>
                <a:lnTo>
                  <a:pt x="1000" y="1500"/>
                </a:lnTo>
                <a:lnTo>
                  <a:pt x="1679" y="2262"/>
                </a:lnTo>
                <a:lnTo>
                  <a:pt x="1679" y="1536"/>
                </a:lnTo>
                <a:lnTo>
                  <a:pt x="2191" y="1512"/>
                </a:lnTo>
                <a:cubicBezTo>
                  <a:pt x="2286" y="1512"/>
                  <a:pt x="2369" y="1429"/>
                  <a:pt x="2369" y="1322"/>
                </a:cubicBezTo>
                <a:lnTo>
                  <a:pt x="2369" y="179"/>
                </a:lnTo>
                <a:cubicBezTo>
                  <a:pt x="2369" y="72"/>
                  <a:pt x="2274" y="0"/>
                  <a:pt x="2167" y="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1"/>
          <p:cNvSpPr/>
          <p:nvPr/>
        </p:nvSpPr>
        <p:spPr>
          <a:xfrm>
            <a:off x="1289902" y="2209375"/>
            <a:ext cx="140526" cy="142550"/>
          </a:xfrm>
          <a:custGeom>
            <a:avLst/>
            <a:gdLst/>
            <a:ahLst/>
            <a:cxnLst/>
            <a:rect l="l" t="t" r="r" b="b"/>
            <a:pathLst>
              <a:path w="763" h="774" fill="none" extrusionOk="0">
                <a:moveTo>
                  <a:pt x="1" y="0"/>
                </a:moveTo>
                <a:lnTo>
                  <a:pt x="763" y="0"/>
                </a:lnTo>
                <a:lnTo>
                  <a:pt x="763" y="774"/>
                </a:lnTo>
                <a:lnTo>
                  <a:pt x="1" y="774"/>
                </a:ln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71"/>
          <p:cNvGrpSpPr/>
          <p:nvPr/>
        </p:nvGrpSpPr>
        <p:grpSpPr>
          <a:xfrm>
            <a:off x="8057831" y="123350"/>
            <a:ext cx="1044900" cy="271500"/>
            <a:chOff x="4052688" y="3685725"/>
            <a:chExt cx="1044900" cy="271500"/>
          </a:xfrm>
        </p:grpSpPr>
        <p:sp>
          <p:nvSpPr>
            <p:cNvPr id="2000" name="Google Shape;2000;p71"/>
            <p:cNvSpPr/>
            <p:nvPr/>
          </p:nvSpPr>
          <p:spPr>
            <a:xfrm>
              <a:off x="4052688" y="3685725"/>
              <a:ext cx="1044900" cy="271500"/>
            </a:xfrm>
            <a:prstGeom prst="roundRect">
              <a:avLst>
                <a:gd name="adj" fmla="val 50000"/>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1" name="Google Shape;2001;p71"/>
            <p:cNvGrpSpPr/>
            <p:nvPr/>
          </p:nvGrpSpPr>
          <p:grpSpPr>
            <a:xfrm>
              <a:off x="4250263" y="3758131"/>
              <a:ext cx="649750" cy="126600"/>
              <a:chOff x="7114850" y="4194031"/>
              <a:chExt cx="649750" cy="126600"/>
            </a:xfrm>
          </p:grpSpPr>
          <p:sp>
            <p:nvSpPr>
              <p:cNvPr id="2002" name="Google Shape;2002;p71"/>
              <p:cNvSpPr/>
              <p:nvPr/>
            </p:nvSpPr>
            <p:spPr>
              <a:xfrm>
                <a:off x="711485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1"/>
              <p:cNvSpPr/>
              <p:nvPr/>
            </p:nvSpPr>
            <p:spPr>
              <a:xfrm>
                <a:off x="7376425"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1"/>
              <p:cNvSpPr/>
              <p:nvPr/>
            </p:nvSpPr>
            <p:spPr>
              <a:xfrm>
                <a:off x="763800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5" name="Google Shape;2005;p71"/>
          <p:cNvGrpSpPr/>
          <p:nvPr/>
        </p:nvGrpSpPr>
        <p:grpSpPr>
          <a:xfrm>
            <a:off x="-78568" y="3343407"/>
            <a:ext cx="3066700" cy="1930450"/>
            <a:chOff x="880575" y="2599900"/>
            <a:chExt cx="3066700" cy="1930450"/>
          </a:xfrm>
        </p:grpSpPr>
        <p:sp>
          <p:nvSpPr>
            <p:cNvPr id="2006" name="Google Shape;2006;p71"/>
            <p:cNvSpPr/>
            <p:nvPr/>
          </p:nvSpPr>
          <p:spPr>
            <a:xfrm flipH="1">
              <a:off x="880575" y="4334150"/>
              <a:ext cx="3066700" cy="3725"/>
            </a:xfrm>
            <a:custGeom>
              <a:avLst/>
              <a:gdLst/>
              <a:ahLst/>
              <a:cxnLst/>
              <a:rect l="l" t="t" r="r" b="b"/>
              <a:pathLst>
                <a:path w="122668" h="149" extrusionOk="0">
                  <a:moveTo>
                    <a:pt x="61334" y="1"/>
                  </a:moveTo>
                  <a:cubicBezTo>
                    <a:pt x="27453" y="1"/>
                    <a:pt x="1" y="22"/>
                    <a:pt x="1" y="85"/>
                  </a:cubicBezTo>
                  <a:cubicBezTo>
                    <a:pt x="1" y="128"/>
                    <a:pt x="27474" y="149"/>
                    <a:pt x="61334" y="149"/>
                  </a:cubicBezTo>
                  <a:cubicBezTo>
                    <a:pt x="95194" y="149"/>
                    <a:pt x="122667" y="106"/>
                    <a:pt x="122667" y="85"/>
                  </a:cubicBezTo>
                  <a:cubicBezTo>
                    <a:pt x="122667" y="22"/>
                    <a:pt x="95237" y="1"/>
                    <a:pt x="6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1"/>
            <p:cNvSpPr/>
            <p:nvPr/>
          </p:nvSpPr>
          <p:spPr>
            <a:xfrm flipH="1">
              <a:off x="1723925" y="2935650"/>
              <a:ext cx="63450" cy="175575"/>
            </a:xfrm>
            <a:custGeom>
              <a:avLst/>
              <a:gdLst/>
              <a:ahLst/>
              <a:cxnLst/>
              <a:rect l="l" t="t" r="r" b="b"/>
              <a:pathLst>
                <a:path w="2538" h="7023" extrusionOk="0">
                  <a:moveTo>
                    <a:pt x="0" y="1"/>
                  </a:moveTo>
                  <a:lnTo>
                    <a:pt x="0" y="7022"/>
                  </a:lnTo>
                  <a:lnTo>
                    <a:pt x="2538" y="7022"/>
                  </a:lnTo>
                  <a:lnTo>
                    <a:pt x="253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1"/>
            <p:cNvSpPr/>
            <p:nvPr/>
          </p:nvSpPr>
          <p:spPr>
            <a:xfrm flipH="1">
              <a:off x="1623450" y="2968450"/>
              <a:ext cx="63475" cy="142775"/>
            </a:xfrm>
            <a:custGeom>
              <a:avLst/>
              <a:gdLst/>
              <a:ahLst/>
              <a:cxnLst/>
              <a:rect l="l" t="t" r="r" b="b"/>
              <a:pathLst>
                <a:path w="2539" h="5711" extrusionOk="0">
                  <a:moveTo>
                    <a:pt x="0" y="0"/>
                  </a:moveTo>
                  <a:lnTo>
                    <a:pt x="0" y="5710"/>
                  </a:lnTo>
                  <a:lnTo>
                    <a:pt x="2538" y="5710"/>
                  </a:lnTo>
                  <a:lnTo>
                    <a:pt x="25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1"/>
            <p:cNvSpPr/>
            <p:nvPr/>
          </p:nvSpPr>
          <p:spPr>
            <a:xfrm flipH="1">
              <a:off x="1523525" y="3009675"/>
              <a:ext cx="63475" cy="101550"/>
            </a:xfrm>
            <a:custGeom>
              <a:avLst/>
              <a:gdLst/>
              <a:ahLst/>
              <a:cxnLst/>
              <a:rect l="l" t="t" r="r" b="b"/>
              <a:pathLst>
                <a:path w="2539" h="4062" extrusionOk="0">
                  <a:moveTo>
                    <a:pt x="1" y="1"/>
                  </a:moveTo>
                  <a:lnTo>
                    <a:pt x="1" y="4061"/>
                  </a:lnTo>
                  <a:lnTo>
                    <a:pt x="2539" y="4061"/>
                  </a:lnTo>
                  <a:lnTo>
                    <a:pt x="2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1"/>
            <p:cNvSpPr/>
            <p:nvPr/>
          </p:nvSpPr>
          <p:spPr>
            <a:xfrm flipH="1">
              <a:off x="976275" y="3138500"/>
              <a:ext cx="1706250" cy="1197800"/>
            </a:xfrm>
            <a:custGeom>
              <a:avLst/>
              <a:gdLst/>
              <a:ahLst/>
              <a:cxnLst/>
              <a:rect l="l" t="t" r="r" b="b"/>
              <a:pathLst>
                <a:path w="68250" h="47912" extrusionOk="0">
                  <a:moveTo>
                    <a:pt x="47454" y="1"/>
                  </a:moveTo>
                  <a:cubicBezTo>
                    <a:pt x="44452" y="1"/>
                    <a:pt x="42174" y="970"/>
                    <a:pt x="38894" y="2694"/>
                  </a:cubicBezTo>
                  <a:cubicBezTo>
                    <a:pt x="33120" y="5740"/>
                    <a:pt x="31555" y="11408"/>
                    <a:pt x="25527" y="13967"/>
                  </a:cubicBezTo>
                  <a:cubicBezTo>
                    <a:pt x="19669" y="16420"/>
                    <a:pt x="12626" y="15574"/>
                    <a:pt x="7297" y="19000"/>
                  </a:cubicBezTo>
                  <a:cubicBezTo>
                    <a:pt x="2623" y="22025"/>
                    <a:pt x="317" y="27841"/>
                    <a:pt x="148" y="33424"/>
                  </a:cubicBezTo>
                  <a:cubicBezTo>
                    <a:pt x="0" y="36385"/>
                    <a:pt x="296" y="39346"/>
                    <a:pt x="994" y="42222"/>
                  </a:cubicBezTo>
                  <a:cubicBezTo>
                    <a:pt x="1734" y="45268"/>
                    <a:pt x="4441" y="47869"/>
                    <a:pt x="7593" y="47911"/>
                  </a:cubicBezTo>
                  <a:lnTo>
                    <a:pt x="61207" y="47911"/>
                  </a:lnTo>
                  <a:cubicBezTo>
                    <a:pt x="61221" y="47911"/>
                    <a:pt x="61236" y="47912"/>
                    <a:pt x="61251" y="47912"/>
                  </a:cubicBezTo>
                  <a:cubicBezTo>
                    <a:pt x="63706" y="47912"/>
                    <a:pt x="65799" y="46163"/>
                    <a:pt x="66261" y="43766"/>
                  </a:cubicBezTo>
                  <a:cubicBezTo>
                    <a:pt x="67107" y="39515"/>
                    <a:pt x="68186" y="33551"/>
                    <a:pt x="68228" y="26825"/>
                  </a:cubicBezTo>
                  <a:cubicBezTo>
                    <a:pt x="68249" y="22722"/>
                    <a:pt x="67319" y="17520"/>
                    <a:pt x="66050" y="13607"/>
                  </a:cubicBezTo>
                  <a:cubicBezTo>
                    <a:pt x="64210" y="7897"/>
                    <a:pt x="60213" y="2884"/>
                    <a:pt x="54439" y="1214"/>
                  </a:cubicBezTo>
                  <a:cubicBezTo>
                    <a:pt x="51533" y="387"/>
                    <a:pt x="49350" y="1"/>
                    <a:pt x="4745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1"/>
            <p:cNvSpPr/>
            <p:nvPr/>
          </p:nvSpPr>
          <p:spPr>
            <a:xfrm flipH="1">
              <a:off x="976275" y="3138500"/>
              <a:ext cx="1706250" cy="1197800"/>
            </a:xfrm>
            <a:custGeom>
              <a:avLst/>
              <a:gdLst/>
              <a:ahLst/>
              <a:cxnLst/>
              <a:rect l="l" t="t" r="r" b="b"/>
              <a:pathLst>
                <a:path w="68250" h="47912" extrusionOk="0">
                  <a:moveTo>
                    <a:pt x="47454" y="1"/>
                  </a:moveTo>
                  <a:cubicBezTo>
                    <a:pt x="44452" y="1"/>
                    <a:pt x="42174" y="970"/>
                    <a:pt x="38894" y="2694"/>
                  </a:cubicBezTo>
                  <a:cubicBezTo>
                    <a:pt x="33120" y="5740"/>
                    <a:pt x="31555" y="11408"/>
                    <a:pt x="25527" y="13967"/>
                  </a:cubicBezTo>
                  <a:cubicBezTo>
                    <a:pt x="19669" y="16420"/>
                    <a:pt x="12626" y="15574"/>
                    <a:pt x="7297" y="19000"/>
                  </a:cubicBezTo>
                  <a:cubicBezTo>
                    <a:pt x="2623" y="22025"/>
                    <a:pt x="317" y="27841"/>
                    <a:pt x="148" y="33424"/>
                  </a:cubicBezTo>
                  <a:cubicBezTo>
                    <a:pt x="0" y="36385"/>
                    <a:pt x="296" y="39346"/>
                    <a:pt x="994" y="42222"/>
                  </a:cubicBezTo>
                  <a:cubicBezTo>
                    <a:pt x="1734" y="45268"/>
                    <a:pt x="4441" y="47869"/>
                    <a:pt x="7593" y="47911"/>
                  </a:cubicBezTo>
                  <a:lnTo>
                    <a:pt x="61207" y="47911"/>
                  </a:lnTo>
                  <a:cubicBezTo>
                    <a:pt x="61221" y="47911"/>
                    <a:pt x="61236" y="47912"/>
                    <a:pt x="61251" y="47912"/>
                  </a:cubicBezTo>
                  <a:cubicBezTo>
                    <a:pt x="63706" y="47912"/>
                    <a:pt x="65799" y="46163"/>
                    <a:pt x="66261" y="43766"/>
                  </a:cubicBezTo>
                  <a:cubicBezTo>
                    <a:pt x="67107" y="39515"/>
                    <a:pt x="68186" y="33551"/>
                    <a:pt x="68228" y="26825"/>
                  </a:cubicBezTo>
                  <a:cubicBezTo>
                    <a:pt x="68249" y="22722"/>
                    <a:pt x="67319" y="17520"/>
                    <a:pt x="66050" y="13607"/>
                  </a:cubicBezTo>
                  <a:cubicBezTo>
                    <a:pt x="64210" y="7897"/>
                    <a:pt x="60213" y="2884"/>
                    <a:pt x="54439" y="1214"/>
                  </a:cubicBezTo>
                  <a:cubicBezTo>
                    <a:pt x="51533" y="387"/>
                    <a:pt x="49350" y="1"/>
                    <a:pt x="47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1"/>
            <p:cNvSpPr/>
            <p:nvPr/>
          </p:nvSpPr>
          <p:spPr>
            <a:xfrm flipH="1">
              <a:off x="1113225" y="3194200"/>
              <a:ext cx="135375" cy="1141050"/>
            </a:xfrm>
            <a:custGeom>
              <a:avLst/>
              <a:gdLst/>
              <a:ahLst/>
              <a:cxnLst/>
              <a:rect l="l" t="t" r="r" b="b"/>
              <a:pathLst>
                <a:path w="5415" h="45642" extrusionOk="0">
                  <a:moveTo>
                    <a:pt x="0" y="1"/>
                  </a:moveTo>
                  <a:cubicBezTo>
                    <a:pt x="0" y="43"/>
                    <a:pt x="21" y="64"/>
                    <a:pt x="21" y="128"/>
                  </a:cubicBezTo>
                  <a:lnTo>
                    <a:pt x="148" y="445"/>
                  </a:lnTo>
                  <a:cubicBezTo>
                    <a:pt x="296" y="720"/>
                    <a:pt x="466" y="1164"/>
                    <a:pt x="719" y="1693"/>
                  </a:cubicBezTo>
                  <a:lnTo>
                    <a:pt x="1058" y="2581"/>
                  </a:lnTo>
                  <a:cubicBezTo>
                    <a:pt x="1206" y="2898"/>
                    <a:pt x="1312" y="3258"/>
                    <a:pt x="1481" y="3660"/>
                  </a:cubicBezTo>
                  <a:cubicBezTo>
                    <a:pt x="1629" y="4061"/>
                    <a:pt x="1756" y="4484"/>
                    <a:pt x="1946" y="4929"/>
                  </a:cubicBezTo>
                  <a:cubicBezTo>
                    <a:pt x="2136" y="5373"/>
                    <a:pt x="2263" y="5859"/>
                    <a:pt x="2433" y="6367"/>
                  </a:cubicBezTo>
                  <a:lnTo>
                    <a:pt x="2919" y="7953"/>
                  </a:lnTo>
                  <a:cubicBezTo>
                    <a:pt x="3025" y="8207"/>
                    <a:pt x="3109" y="8482"/>
                    <a:pt x="3173" y="8799"/>
                  </a:cubicBezTo>
                  <a:cubicBezTo>
                    <a:pt x="3215" y="9116"/>
                    <a:pt x="3300" y="9370"/>
                    <a:pt x="3384" y="9687"/>
                  </a:cubicBezTo>
                  <a:cubicBezTo>
                    <a:pt x="3448" y="10004"/>
                    <a:pt x="3532" y="10301"/>
                    <a:pt x="3617" y="10618"/>
                  </a:cubicBezTo>
                  <a:lnTo>
                    <a:pt x="3744" y="11083"/>
                  </a:lnTo>
                  <a:lnTo>
                    <a:pt x="3850" y="11569"/>
                  </a:lnTo>
                  <a:cubicBezTo>
                    <a:pt x="3976" y="12225"/>
                    <a:pt x="4124" y="12881"/>
                    <a:pt x="4251" y="13579"/>
                  </a:cubicBezTo>
                  <a:cubicBezTo>
                    <a:pt x="4780" y="16561"/>
                    <a:pt x="5076" y="19585"/>
                    <a:pt x="5182" y="22588"/>
                  </a:cubicBezTo>
                  <a:cubicBezTo>
                    <a:pt x="5224" y="25634"/>
                    <a:pt x="5118" y="28637"/>
                    <a:pt x="4822" y="31661"/>
                  </a:cubicBezTo>
                  <a:cubicBezTo>
                    <a:pt x="4674" y="33057"/>
                    <a:pt x="4547" y="34390"/>
                    <a:pt x="4336" y="35595"/>
                  </a:cubicBezTo>
                  <a:cubicBezTo>
                    <a:pt x="4251" y="36208"/>
                    <a:pt x="4167" y="36822"/>
                    <a:pt x="4061" y="37372"/>
                  </a:cubicBezTo>
                  <a:cubicBezTo>
                    <a:pt x="3955" y="37922"/>
                    <a:pt x="3850" y="38450"/>
                    <a:pt x="3744" y="38979"/>
                  </a:cubicBezTo>
                  <a:cubicBezTo>
                    <a:pt x="3553" y="40015"/>
                    <a:pt x="3342" y="40946"/>
                    <a:pt x="3173" y="41750"/>
                  </a:cubicBezTo>
                  <a:cubicBezTo>
                    <a:pt x="3067" y="42151"/>
                    <a:pt x="2982" y="42553"/>
                    <a:pt x="2898" y="42892"/>
                  </a:cubicBezTo>
                  <a:cubicBezTo>
                    <a:pt x="2813" y="43230"/>
                    <a:pt x="2750" y="43547"/>
                    <a:pt x="2665" y="43843"/>
                  </a:cubicBezTo>
                  <a:cubicBezTo>
                    <a:pt x="2538" y="44393"/>
                    <a:pt x="2433" y="44859"/>
                    <a:pt x="2348" y="45176"/>
                  </a:cubicBezTo>
                  <a:cubicBezTo>
                    <a:pt x="2327" y="45303"/>
                    <a:pt x="2284" y="45430"/>
                    <a:pt x="2263" y="45514"/>
                  </a:cubicBezTo>
                  <a:cubicBezTo>
                    <a:pt x="2242" y="45556"/>
                    <a:pt x="2242" y="45599"/>
                    <a:pt x="2242" y="45641"/>
                  </a:cubicBezTo>
                  <a:cubicBezTo>
                    <a:pt x="2242" y="45620"/>
                    <a:pt x="2263" y="45556"/>
                    <a:pt x="2263" y="45535"/>
                  </a:cubicBezTo>
                  <a:lnTo>
                    <a:pt x="2369" y="45197"/>
                  </a:lnTo>
                  <a:cubicBezTo>
                    <a:pt x="2454" y="44880"/>
                    <a:pt x="2559" y="44436"/>
                    <a:pt x="2707" y="43864"/>
                  </a:cubicBezTo>
                  <a:lnTo>
                    <a:pt x="2982" y="42913"/>
                  </a:lnTo>
                  <a:cubicBezTo>
                    <a:pt x="3067" y="42574"/>
                    <a:pt x="3130" y="42173"/>
                    <a:pt x="3236" y="41792"/>
                  </a:cubicBezTo>
                  <a:cubicBezTo>
                    <a:pt x="3427" y="40988"/>
                    <a:pt x="3659" y="40036"/>
                    <a:pt x="3850" y="39000"/>
                  </a:cubicBezTo>
                  <a:cubicBezTo>
                    <a:pt x="3955" y="38471"/>
                    <a:pt x="4061" y="37922"/>
                    <a:pt x="4167" y="37372"/>
                  </a:cubicBezTo>
                  <a:cubicBezTo>
                    <a:pt x="4273" y="36822"/>
                    <a:pt x="4357" y="36208"/>
                    <a:pt x="4463" y="35595"/>
                  </a:cubicBezTo>
                  <a:cubicBezTo>
                    <a:pt x="4696" y="34347"/>
                    <a:pt x="4822" y="33036"/>
                    <a:pt x="4992" y="31661"/>
                  </a:cubicBezTo>
                  <a:cubicBezTo>
                    <a:pt x="5309" y="28616"/>
                    <a:pt x="5415" y="25613"/>
                    <a:pt x="5351" y="22567"/>
                  </a:cubicBezTo>
                  <a:cubicBezTo>
                    <a:pt x="5288" y="19522"/>
                    <a:pt x="4970" y="16518"/>
                    <a:pt x="4442" y="13515"/>
                  </a:cubicBezTo>
                  <a:cubicBezTo>
                    <a:pt x="4294" y="12838"/>
                    <a:pt x="4167" y="12183"/>
                    <a:pt x="4040" y="11506"/>
                  </a:cubicBezTo>
                  <a:cubicBezTo>
                    <a:pt x="3976" y="11358"/>
                    <a:pt x="3976" y="11189"/>
                    <a:pt x="3934" y="11041"/>
                  </a:cubicBezTo>
                  <a:cubicBezTo>
                    <a:pt x="3871" y="10872"/>
                    <a:pt x="3828" y="10724"/>
                    <a:pt x="3807" y="10554"/>
                  </a:cubicBezTo>
                  <a:lnTo>
                    <a:pt x="3553" y="9645"/>
                  </a:lnTo>
                  <a:cubicBezTo>
                    <a:pt x="3490" y="9328"/>
                    <a:pt x="3405" y="9032"/>
                    <a:pt x="3321" y="8735"/>
                  </a:cubicBezTo>
                  <a:cubicBezTo>
                    <a:pt x="3257" y="8439"/>
                    <a:pt x="3194" y="8164"/>
                    <a:pt x="3088" y="7889"/>
                  </a:cubicBezTo>
                  <a:cubicBezTo>
                    <a:pt x="2898" y="7340"/>
                    <a:pt x="2771" y="6811"/>
                    <a:pt x="2581" y="6303"/>
                  </a:cubicBezTo>
                  <a:cubicBezTo>
                    <a:pt x="2411" y="5796"/>
                    <a:pt x="2242" y="5309"/>
                    <a:pt x="2094" y="4886"/>
                  </a:cubicBezTo>
                  <a:cubicBezTo>
                    <a:pt x="1925" y="4463"/>
                    <a:pt x="1777" y="4040"/>
                    <a:pt x="1608" y="3638"/>
                  </a:cubicBezTo>
                  <a:cubicBezTo>
                    <a:pt x="1460" y="3237"/>
                    <a:pt x="1354" y="2877"/>
                    <a:pt x="1185" y="2560"/>
                  </a:cubicBezTo>
                  <a:lnTo>
                    <a:pt x="783" y="1650"/>
                  </a:lnTo>
                  <a:cubicBezTo>
                    <a:pt x="529" y="1122"/>
                    <a:pt x="339" y="699"/>
                    <a:pt x="212" y="424"/>
                  </a:cubicBezTo>
                  <a:cubicBezTo>
                    <a:pt x="127" y="276"/>
                    <a:pt x="85" y="170"/>
                    <a:pt x="43" y="107"/>
                  </a:cubicBezTo>
                  <a:cubicBezTo>
                    <a:pt x="43" y="64"/>
                    <a:pt x="21" y="2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1"/>
            <p:cNvSpPr/>
            <p:nvPr/>
          </p:nvSpPr>
          <p:spPr>
            <a:xfrm flipH="1">
              <a:off x="2480525" y="4257500"/>
              <a:ext cx="369625" cy="272850"/>
            </a:xfrm>
            <a:custGeom>
              <a:avLst/>
              <a:gdLst/>
              <a:ahLst/>
              <a:cxnLst/>
              <a:rect l="l" t="t" r="r" b="b"/>
              <a:pathLst>
                <a:path w="14785" h="10914" extrusionOk="0">
                  <a:moveTo>
                    <a:pt x="9920" y="0"/>
                  </a:moveTo>
                  <a:lnTo>
                    <a:pt x="6895" y="5161"/>
                  </a:lnTo>
                  <a:cubicBezTo>
                    <a:pt x="6895" y="5161"/>
                    <a:pt x="3416" y="4420"/>
                    <a:pt x="1382" y="4420"/>
                  </a:cubicBezTo>
                  <a:cubicBezTo>
                    <a:pt x="688" y="4420"/>
                    <a:pt x="162" y="4506"/>
                    <a:pt x="1" y="4738"/>
                  </a:cubicBezTo>
                  <a:lnTo>
                    <a:pt x="9793" y="10913"/>
                  </a:lnTo>
                  <a:lnTo>
                    <a:pt x="14784" y="3088"/>
                  </a:lnTo>
                  <a:lnTo>
                    <a:pt x="9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1"/>
            <p:cNvSpPr/>
            <p:nvPr/>
          </p:nvSpPr>
          <p:spPr>
            <a:xfrm flipH="1">
              <a:off x="2591575" y="4421025"/>
              <a:ext cx="24350" cy="21675"/>
            </a:xfrm>
            <a:custGeom>
              <a:avLst/>
              <a:gdLst/>
              <a:ahLst/>
              <a:cxnLst/>
              <a:rect l="l" t="t" r="r" b="b"/>
              <a:pathLst>
                <a:path w="974" h="867" extrusionOk="0">
                  <a:moveTo>
                    <a:pt x="449" y="0"/>
                  </a:moveTo>
                  <a:cubicBezTo>
                    <a:pt x="354" y="0"/>
                    <a:pt x="257" y="31"/>
                    <a:pt x="170" y="100"/>
                  </a:cubicBezTo>
                  <a:cubicBezTo>
                    <a:pt x="1" y="269"/>
                    <a:pt x="1" y="565"/>
                    <a:pt x="149" y="756"/>
                  </a:cubicBezTo>
                  <a:cubicBezTo>
                    <a:pt x="244" y="830"/>
                    <a:pt x="355" y="867"/>
                    <a:pt x="466" y="867"/>
                  </a:cubicBezTo>
                  <a:cubicBezTo>
                    <a:pt x="577" y="867"/>
                    <a:pt x="688" y="830"/>
                    <a:pt x="783" y="756"/>
                  </a:cubicBezTo>
                  <a:cubicBezTo>
                    <a:pt x="974" y="565"/>
                    <a:pt x="974" y="311"/>
                    <a:pt x="805" y="121"/>
                  </a:cubicBezTo>
                  <a:lnTo>
                    <a:pt x="805" y="121"/>
                  </a:lnTo>
                  <a:lnTo>
                    <a:pt x="805" y="163"/>
                  </a:lnTo>
                  <a:cubicBezTo>
                    <a:pt x="717" y="63"/>
                    <a:pt x="585"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1"/>
            <p:cNvSpPr/>
            <p:nvPr/>
          </p:nvSpPr>
          <p:spPr>
            <a:xfrm flipH="1">
              <a:off x="2594200" y="4369475"/>
              <a:ext cx="255950" cy="160875"/>
            </a:xfrm>
            <a:custGeom>
              <a:avLst/>
              <a:gdLst/>
              <a:ahLst/>
              <a:cxnLst/>
              <a:rect l="l" t="t" r="r" b="b"/>
              <a:pathLst>
                <a:path w="10238" h="6435" extrusionOk="0">
                  <a:moveTo>
                    <a:pt x="592" y="0"/>
                  </a:moveTo>
                  <a:cubicBezTo>
                    <a:pt x="420" y="0"/>
                    <a:pt x="93" y="34"/>
                    <a:pt x="1" y="280"/>
                  </a:cubicBezTo>
                  <a:lnTo>
                    <a:pt x="9751" y="6434"/>
                  </a:lnTo>
                  <a:lnTo>
                    <a:pt x="10237" y="5609"/>
                  </a:lnTo>
                  <a:lnTo>
                    <a:pt x="699" y="5"/>
                  </a:lnTo>
                  <a:cubicBezTo>
                    <a:pt x="699" y="5"/>
                    <a:pt x="656" y="0"/>
                    <a:pt x="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1"/>
            <p:cNvSpPr/>
            <p:nvPr/>
          </p:nvSpPr>
          <p:spPr>
            <a:xfrm flipH="1">
              <a:off x="2664525" y="4382625"/>
              <a:ext cx="17475" cy="28225"/>
            </a:xfrm>
            <a:custGeom>
              <a:avLst/>
              <a:gdLst/>
              <a:ahLst/>
              <a:cxnLst/>
              <a:rect l="l" t="t" r="r" b="b"/>
              <a:pathLst>
                <a:path w="699" h="1129" extrusionOk="0">
                  <a:moveTo>
                    <a:pt x="38" y="0"/>
                  </a:moveTo>
                  <a:cubicBezTo>
                    <a:pt x="29" y="0"/>
                    <a:pt x="24" y="3"/>
                    <a:pt x="21" y="7"/>
                  </a:cubicBezTo>
                  <a:cubicBezTo>
                    <a:pt x="0" y="71"/>
                    <a:pt x="212" y="219"/>
                    <a:pt x="360" y="536"/>
                  </a:cubicBezTo>
                  <a:cubicBezTo>
                    <a:pt x="529" y="853"/>
                    <a:pt x="487" y="1128"/>
                    <a:pt x="550" y="1128"/>
                  </a:cubicBezTo>
                  <a:cubicBezTo>
                    <a:pt x="592" y="1128"/>
                    <a:pt x="698" y="811"/>
                    <a:pt x="529" y="473"/>
                  </a:cubicBezTo>
                  <a:cubicBezTo>
                    <a:pt x="360" y="153"/>
                    <a:pt x="107"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1"/>
            <p:cNvSpPr/>
            <p:nvPr/>
          </p:nvSpPr>
          <p:spPr>
            <a:xfrm flipH="1">
              <a:off x="2704200" y="4377375"/>
              <a:ext cx="10600" cy="28750"/>
            </a:xfrm>
            <a:custGeom>
              <a:avLst/>
              <a:gdLst/>
              <a:ahLst/>
              <a:cxnLst/>
              <a:rect l="l" t="t" r="r" b="b"/>
              <a:pathLst>
                <a:path w="424" h="1150" extrusionOk="0">
                  <a:moveTo>
                    <a:pt x="61" y="0"/>
                  </a:moveTo>
                  <a:cubicBezTo>
                    <a:pt x="53" y="0"/>
                    <a:pt x="47" y="2"/>
                    <a:pt x="43" y="6"/>
                  </a:cubicBezTo>
                  <a:cubicBezTo>
                    <a:pt x="1" y="48"/>
                    <a:pt x="149" y="281"/>
                    <a:pt x="191" y="577"/>
                  </a:cubicBezTo>
                  <a:cubicBezTo>
                    <a:pt x="234" y="852"/>
                    <a:pt x="149" y="1127"/>
                    <a:pt x="191" y="1148"/>
                  </a:cubicBezTo>
                  <a:cubicBezTo>
                    <a:pt x="193" y="1149"/>
                    <a:pt x="195" y="1149"/>
                    <a:pt x="197" y="1149"/>
                  </a:cubicBezTo>
                  <a:cubicBezTo>
                    <a:pt x="249" y="1149"/>
                    <a:pt x="423" y="920"/>
                    <a:pt x="403" y="535"/>
                  </a:cubicBezTo>
                  <a:cubicBezTo>
                    <a:pt x="384" y="189"/>
                    <a:pt x="138"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1"/>
            <p:cNvSpPr/>
            <p:nvPr/>
          </p:nvSpPr>
          <p:spPr>
            <a:xfrm flipH="1">
              <a:off x="2739625" y="4372200"/>
              <a:ext cx="9525" cy="26625"/>
            </a:xfrm>
            <a:custGeom>
              <a:avLst/>
              <a:gdLst/>
              <a:ahLst/>
              <a:cxnLst/>
              <a:rect l="l" t="t" r="r" b="b"/>
              <a:pathLst>
                <a:path w="381" h="1065" extrusionOk="0">
                  <a:moveTo>
                    <a:pt x="199" y="0"/>
                  </a:moveTo>
                  <a:cubicBezTo>
                    <a:pt x="196" y="0"/>
                    <a:pt x="193" y="1"/>
                    <a:pt x="191" y="1"/>
                  </a:cubicBezTo>
                  <a:cubicBezTo>
                    <a:pt x="148" y="23"/>
                    <a:pt x="191" y="276"/>
                    <a:pt x="169" y="530"/>
                  </a:cubicBezTo>
                  <a:cubicBezTo>
                    <a:pt x="148" y="805"/>
                    <a:pt x="0" y="1038"/>
                    <a:pt x="64" y="1059"/>
                  </a:cubicBezTo>
                  <a:cubicBezTo>
                    <a:pt x="66" y="1063"/>
                    <a:pt x="69" y="1065"/>
                    <a:pt x="75" y="1065"/>
                  </a:cubicBezTo>
                  <a:cubicBezTo>
                    <a:pt x="126" y="1065"/>
                    <a:pt x="321" y="880"/>
                    <a:pt x="360" y="573"/>
                  </a:cubicBezTo>
                  <a:cubicBezTo>
                    <a:pt x="380" y="228"/>
                    <a:pt x="264"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1"/>
            <p:cNvSpPr/>
            <p:nvPr/>
          </p:nvSpPr>
          <p:spPr>
            <a:xfrm flipH="1">
              <a:off x="2635450" y="4354675"/>
              <a:ext cx="25400" cy="18250"/>
            </a:xfrm>
            <a:custGeom>
              <a:avLst/>
              <a:gdLst/>
              <a:ahLst/>
              <a:cxnLst/>
              <a:rect l="l" t="t" r="r" b="b"/>
              <a:pathLst>
                <a:path w="1016" h="730" extrusionOk="0">
                  <a:moveTo>
                    <a:pt x="109" y="1"/>
                  </a:moveTo>
                  <a:cubicBezTo>
                    <a:pt x="42" y="1"/>
                    <a:pt x="0" y="17"/>
                    <a:pt x="0" y="47"/>
                  </a:cubicBezTo>
                  <a:cubicBezTo>
                    <a:pt x="0" y="110"/>
                    <a:pt x="233" y="174"/>
                    <a:pt x="487" y="364"/>
                  </a:cubicBezTo>
                  <a:cubicBezTo>
                    <a:pt x="738" y="538"/>
                    <a:pt x="883" y="729"/>
                    <a:pt x="954" y="729"/>
                  </a:cubicBezTo>
                  <a:cubicBezTo>
                    <a:pt x="961" y="729"/>
                    <a:pt x="968" y="727"/>
                    <a:pt x="973" y="724"/>
                  </a:cubicBezTo>
                  <a:cubicBezTo>
                    <a:pt x="1015" y="702"/>
                    <a:pt x="910" y="406"/>
                    <a:pt x="635" y="195"/>
                  </a:cubicBezTo>
                  <a:cubicBezTo>
                    <a:pt x="442" y="58"/>
                    <a:pt x="23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1"/>
            <p:cNvSpPr/>
            <p:nvPr/>
          </p:nvSpPr>
          <p:spPr>
            <a:xfrm flipH="1">
              <a:off x="2589450" y="4325475"/>
              <a:ext cx="47225" cy="17175"/>
            </a:xfrm>
            <a:custGeom>
              <a:avLst/>
              <a:gdLst/>
              <a:ahLst/>
              <a:cxnLst/>
              <a:rect l="l" t="t" r="r" b="b"/>
              <a:pathLst>
                <a:path w="1889" h="687" extrusionOk="0">
                  <a:moveTo>
                    <a:pt x="728" y="149"/>
                  </a:moveTo>
                  <a:cubicBezTo>
                    <a:pt x="868" y="149"/>
                    <a:pt x="1014" y="164"/>
                    <a:pt x="1148" y="179"/>
                  </a:cubicBezTo>
                  <a:cubicBezTo>
                    <a:pt x="1254" y="221"/>
                    <a:pt x="1381" y="242"/>
                    <a:pt x="1487" y="284"/>
                  </a:cubicBezTo>
                  <a:cubicBezTo>
                    <a:pt x="1613" y="327"/>
                    <a:pt x="1698" y="390"/>
                    <a:pt x="1698" y="453"/>
                  </a:cubicBezTo>
                  <a:cubicBezTo>
                    <a:pt x="1698" y="496"/>
                    <a:pt x="1698" y="475"/>
                    <a:pt x="1635" y="496"/>
                  </a:cubicBezTo>
                  <a:cubicBezTo>
                    <a:pt x="1592" y="496"/>
                    <a:pt x="1529" y="538"/>
                    <a:pt x="1487" y="538"/>
                  </a:cubicBezTo>
                  <a:cubicBezTo>
                    <a:pt x="1360" y="538"/>
                    <a:pt x="1254" y="538"/>
                    <a:pt x="1148" y="496"/>
                  </a:cubicBezTo>
                  <a:cubicBezTo>
                    <a:pt x="937" y="475"/>
                    <a:pt x="746" y="453"/>
                    <a:pt x="556" y="369"/>
                  </a:cubicBezTo>
                  <a:cubicBezTo>
                    <a:pt x="410" y="304"/>
                    <a:pt x="276" y="264"/>
                    <a:pt x="135" y="220"/>
                  </a:cubicBezTo>
                  <a:lnTo>
                    <a:pt x="135" y="220"/>
                  </a:lnTo>
                  <a:cubicBezTo>
                    <a:pt x="230" y="198"/>
                    <a:pt x="375" y="169"/>
                    <a:pt x="556" y="157"/>
                  </a:cubicBezTo>
                  <a:cubicBezTo>
                    <a:pt x="612" y="151"/>
                    <a:pt x="669" y="149"/>
                    <a:pt x="728" y="149"/>
                  </a:cubicBezTo>
                  <a:close/>
                  <a:moveTo>
                    <a:pt x="860" y="1"/>
                  </a:moveTo>
                  <a:cubicBezTo>
                    <a:pt x="752" y="1"/>
                    <a:pt x="643" y="10"/>
                    <a:pt x="535" y="30"/>
                  </a:cubicBezTo>
                  <a:cubicBezTo>
                    <a:pt x="368" y="49"/>
                    <a:pt x="202" y="100"/>
                    <a:pt x="64" y="197"/>
                  </a:cubicBezTo>
                  <a:lnTo>
                    <a:pt x="64" y="197"/>
                  </a:lnTo>
                  <a:cubicBezTo>
                    <a:pt x="45" y="191"/>
                    <a:pt x="25" y="185"/>
                    <a:pt x="6" y="179"/>
                  </a:cubicBezTo>
                  <a:lnTo>
                    <a:pt x="6" y="179"/>
                  </a:lnTo>
                  <a:cubicBezTo>
                    <a:pt x="1" y="189"/>
                    <a:pt x="7" y="205"/>
                    <a:pt x="26" y="225"/>
                  </a:cubicBezTo>
                  <a:lnTo>
                    <a:pt x="26" y="225"/>
                  </a:lnTo>
                  <a:cubicBezTo>
                    <a:pt x="19" y="231"/>
                    <a:pt x="13" y="236"/>
                    <a:pt x="6" y="242"/>
                  </a:cubicBezTo>
                  <a:cubicBezTo>
                    <a:pt x="6" y="244"/>
                    <a:pt x="9" y="245"/>
                    <a:pt x="14" y="245"/>
                  </a:cubicBezTo>
                  <a:cubicBezTo>
                    <a:pt x="20" y="245"/>
                    <a:pt x="29" y="244"/>
                    <a:pt x="42" y="241"/>
                  </a:cubicBezTo>
                  <a:lnTo>
                    <a:pt x="42" y="241"/>
                  </a:lnTo>
                  <a:cubicBezTo>
                    <a:pt x="109" y="302"/>
                    <a:pt x="267" y="394"/>
                    <a:pt x="514" y="496"/>
                  </a:cubicBezTo>
                  <a:cubicBezTo>
                    <a:pt x="683" y="580"/>
                    <a:pt x="894" y="644"/>
                    <a:pt x="1106" y="665"/>
                  </a:cubicBezTo>
                  <a:cubicBezTo>
                    <a:pt x="1254" y="686"/>
                    <a:pt x="1360" y="686"/>
                    <a:pt x="1487" y="686"/>
                  </a:cubicBezTo>
                  <a:cubicBezTo>
                    <a:pt x="1571" y="686"/>
                    <a:pt x="1635" y="686"/>
                    <a:pt x="1698" y="665"/>
                  </a:cubicBezTo>
                  <a:cubicBezTo>
                    <a:pt x="1804" y="644"/>
                    <a:pt x="1888" y="538"/>
                    <a:pt x="1888" y="432"/>
                  </a:cubicBezTo>
                  <a:cubicBezTo>
                    <a:pt x="1888" y="327"/>
                    <a:pt x="1825" y="242"/>
                    <a:pt x="1740" y="179"/>
                  </a:cubicBezTo>
                  <a:cubicBezTo>
                    <a:pt x="1698" y="157"/>
                    <a:pt x="1613" y="115"/>
                    <a:pt x="1529" y="115"/>
                  </a:cubicBezTo>
                  <a:cubicBezTo>
                    <a:pt x="1313" y="43"/>
                    <a:pt x="1088" y="1"/>
                    <a:pt x="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1"/>
            <p:cNvSpPr/>
            <p:nvPr/>
          </p:nvSpPr>
          <p:spPr>
            <a:xfrm flipH="1">
              <a:off x="2617475" y="4286825"/>
              <a:ext cx="24350" cy="45950"/>
            </a:xfrm>
            <a:custGeom>
              <a:avLst/>
              <a:gdLst/>
              <a:ahLst/>
              <a:cxnLst/>
              <a:rect l="l" t="t" r="r" b="b"/>
              <a:pathLst>
                <a:path w="974" h="1838" extrusionOk="0">
                  <a:moveTo>
                    <a:pt x="646" y="1"/>
                  </a:moveTo>
                  <a:cubicBezTo>
                    <a:pt x="593" y="1"/>
                    <a:pt x="540" y="11"/>
                    <a:pt x="508" y="33"/>
                  </a:cubicBezTo>
                  <a:cubicBezTo>
                    <a:pt x="445" y="96"/>
                    <a:pt x="402" y="117"/>
                    <a:pt x="339" y="202"/>
                  </a:cubicBezTo>
                  <a:cubicBezTo>
                    <a:pt x="106" y="456"/>
                    <a:pt x="1" y="815"/>
                    <a:pt x="22" y="1175"/>
                  </a:cubicBezTo>
                  <a:cubicBezTo>
                    <a:pt x="43" y="1555"/>
                    <a:pt x="212" y="1725"/>
                    <a:pt x="233" y="1725"/>
                  </a:cubicBezTo>
                  <a:lnTo>
                    <a:pt x="149" y="1175"/>
                  </a:lnTo>
                  <a:cubicBezTo>
                    <a:pt x="149" y="984"/>
                    <a:pt x="212" y="773"/>
                    <a:pt x="297" y="625"/>
                  </a:cubicBezTo>
                  <a:cubicBezTo>
                    <a:pt x="339" y="519"/>
                    <a:pt x="402" y="434"/>
                    <a:pt x="466" y="350"/>
                  </a:cubicBezTo>
                  <a:cubicBezTo>
                    <a:pt x="536" y="262"/>
                    <a:pt x="607" y="218"/>
                    <a:pt x="653" y="218"/>
                  </a:cubicBezTo>
                  <a:cubicBezTo>
                    <a:pt x="662" y="218"/>
                    <a:pt x="670" y="219"/>
                    <a:pt x="677" y="223"/>
                  </a:cubicBezTo>
                  <a:cubicBezTo>
                    <a:pt x="741" y="244"/>
                    <a:pt x="762" y="392"/>
                    <a:pt x="762" y="498"/>
                  </a:cubicBezTo>
                  <a:cubicBezTo>
                    <a:pt x="762" y="604"/>
                    <a:pt x="741" y="731"/>
                    <a:pt x="720" y="836"/>
                  </a:cubicBezTo>
                  <a:cubicBezTo>
                    <a:pt x="656" y="1027"/>
                    <a:pt x="614" y="1196"/>
                    <a:pt x="508" y="1386"/>
                  </a:cubicBezTo>
                  <a:cubicBezTo>
                    <a:pt x="360" y="1682"/>
                    <a:pt x="212" y="1809"/>
                    <a:pt x="212" y="1830"/>
                  </a:cubicBezTo>
                  <a:cubicBezTo>
                    <a:pt x="212" y="1835"/>
                    <a:pt x="215" y="1837"/>
                    <a:pt x="220" y="1837"/>
                  </a:cubicBezTo>
                  <a:cubicBezTo>
                    <a:pt x="260" y="1837"/>
                    <a:pt x="448" y="1693"/>
                    <a:pt x="635" y="1450"/>
                  </a:cubicBezTo>
                  <a:cubicBezTo>
                    <a:pt x="762" y="1259"/>
                    <a:pt x="847" y="1069"/>
                    <a:pt x="889" y="857"/>
                  </a:cubicBezTo>
                  <a:cubicBezTo>
                    <a:pt x="931" y="731"/>
                    <a:pt x="952" y="625"/>
                    <a:pt x="952" y="498"/>
                  </a:cubicBezTo>
                  <a:cubicBezTo>
                    <a:pt x="973" y="329"/>
                    <a:pt x="931" y="138"/>
                    <a:pt x="783" y="33"/>
                  </a:cubicBezTo>
                  <a:cubicBezTo>
                    <a:pt x="751" y="11"/>
                    <a:pt x="699" y="1"/>
                    <a:pt x="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1"/>
            <p:cNvSpPr/>
            <p:nvPr/>
          </p:nvSpPr>
          <p:spPr>
            <a:xfrm flipH="1">
              <a:off x="2306050" y="3679575"/>
              <a:ext cx="349000" cy="265450"/>
            </a:xfrm>
            <a:custGeom>
              <a:avLst/>
              <a:gdLst/>
              <a:ahLst/>
              <a:cxnLst/>
              <a:rect l="l" t="t" r="r" b="b"/>
              <a:pathLst>
                <a:path w="13960" h="10618" extrusionOk="0">
                  <a:moveTo>
                    <a:pt x="8482" y="1"/>
                  </a:moveTo>
                  <a:lnTo>
                    <a:pt x="6790" y="5711"/>
                  </a:lnTo>
                  <a:cubicBezTo>
                    <a:pt x="6790" y="5711"/>
                    <a:pt x="424" y="5902"/>
                    <a:pt x="1" y="6938"/>
                  </a:cubicBezTo>
                  <a:lnTo>
                    <a:pt x="10977" y="10618"/>
                  </a:lnTo>
                  <a:lnTo>
                    <a:pt x="13959" y="1841"/>
                  </a:lnTo>
                  <a:lnTo>
                    <a:pt x="8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1"/>
            <p:cNvSpPr/>
            <p:nvPr/>
          </p:nvSpPr>
          <p:spPr>
            <a:xfrm flipH="1">
              <a:off x="2390125" y="3836775"/>
              <a:ext cx="24875" cy="22650"/>
            </a:xfrm>
            <a:custGeom>
              <a:avLst/>
              <a:gdLst/>
              <a:ahLst/>
              <a:cxnLst/>
              <a:rect l="l" t="t" r="r" b="b"/>
              <a:pathLst>
                <a:path w="995" h="906" extrusionOk="0">
                  <a:moveTo>
                    <a:pt x="476" y="0"/>
                  </a:moveTo>
                  <a:cubicBezTo>
                    <a:pt x="333" y="0"/>
                    <a:pt x="194" y="63"/>
                    <a:pt x="106" y="163"/>
                  </a:cubicBezTo>
                  <a:cubicBezTo>
                    <a:pt x="1" y="417"/>
                    <a:pt x="43" y="671"/>
                    <a:pt x="254" y="840"/>
                  </a:cubicBezTo>
                  <a:cubicBezTo>
                    <a:pt x="328" y="884"/>
                    <a:pt x="409" y="905"/>
                    <a:pt x="489" y="905"/>
                  </a:cubicBezTo>
                  <a:cubicBezTo>
                    <a:pt x="639" y="905"/>
                    <a:pt x="785" y="830"/>
                    <a:pt x="868" y="692"/>
                  </a:cubicBezTo>
                  <a:cubicBezTo>
                    <a:pt x="995" y="481"/>
                    <a:pt x="910" y="227"/>
                    <a:pt x="741" y="100"/>
                  </a:cubicBezTo>
                  <a:lnTo>
                    <a:pt x="762" y="100"/>
                  </a:lnTo>
                  <a:cubicBezTo>
                    <a:pt x="675" y="31"/>
                    <a:pt x="575"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1"/>
            <p:cNvSpPr/>
            <p:nvPr/>
          </p:nvSpPr>
          <p:spPr>
            <a:xfrm flipH="1">
              <a:off x="2374250" y="3842425"/>
              <a:ext cx="280275" cy="102600"/>
            </a:xfrm>
            <a:custGeom>
              <a:avLst/>
              <a:gdLst/>
              <a:ahLst/>
              <a:cxnLst/>
              <a:rect l="l" t="t" r="r" b="b"/>
              <a:pathLst>
                <a:path w="11211" h="4104" extrusionOk="0">
                  <a:moveTo>
                    <a:pt x="614" y="1"/>
                  </a:moveTo>
                  <a:cubicBezTo>
                    <a:pt x="614" y="1"/>
                    <a:pt x="64" y="43"/>
                    <a:pt x="1" y="424"/>
                  </a:cubicBezTo>
                  <a:lnTo>
                    <a:pt x="10956" y="4104"/>
                  </a:lnTo>
                  <a:lnTo>
                    <a:pt x="11210" y="3194"/>
                  </a:lnTo>
                  <a:lnTo>
                    <a:pt x="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1"/>
            <p:cNvSpPr/>
            <p:nvPr/>
          </p:nvSpPr>
          <p:spPr>
            <a:xfrm flipH="1">
              <a:off x="2467850" y="3819300"/>
              <a:ext cx="22225" cy="24225"/>
            </a:xfrm>
            <a:custGeom>
              <a:avLst/>
              <a:gdLst/>
              <a:ahLst/>
              <a:cxnLst/>
              <a:rect l="l" t="t" r="r" b="b"/>
              <a:pathLst>
                <a:path w="889" h="969" extrusionOk="0">
                  <a:moveTo>
                    <a:pt x="90" y="0"/>
                  </a:moveTo>
                  <a:cubicBezTo>
                    <a:pt x="60" y="0"/>
                    <a:pt x="43" y="7"/>
                    <a:pt x="43" y="16"/>
                  </a:cubicBezTo>
                  <a:cubicBezTo>
                    <a:pt x="0" y="80"/>
                    <a:pt x="275" y="186"/>
                    <a:pt x="487" y="439"/>
                  </a:cubicBezTo>
                  <a:cubicBezTo>
                    <a:pt x="698" y="714"/>
                    <a:pt x="741" y="968"/>
                    <a:pt x="804" y="968"/>
                  </a:cubicBezTo>
                  <a:cubicBezTo>
                    <a:pt x="846" y="968"/>
                    <a:pt x="889" y="630"/>
                    <a:pt x="614" y="313"/>
                  </a:cubicBezTo>
                  <a:cubicBezTo>
                    <a:pt x="419" y="69"/>
                    <a:pt x="187"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1"/>
            <p:cNvSpPr/>
            <p:nvPr/>
          </p:nvSpPr>
          <p:spPr>
            <a:xfrm flipH="1">
              <a:off x="2506450" y="3821600"/>
              <a:ext cx="15875" cy="26675"/>
            </a:xfrm>
            <a:custGeom>
              <a:avLst/>
              <a:gdLst/>
              <a:ahLst/>
              <a:cxnLst/>
              <a:rect l="l" t="t" r="r" b="b"/>
              <a:pathLst>
                <a:path w="635" h="1067" extrusionOk="0">
                  <a:moveTo>
                    <a:pt x="39" y="0"/>
                  </a:moveTo>
                  <a:cubicBezTo>
                    <a:pt x="28" y="0"/>
                    <a:pt x="22" y="3"/>
                    <a:pt x="22" y="9"/>
                  </a:cubicBezTo>
                  <a:cubicBezTo>
                    <a:pt x="0" y="72"/>
                    <a:pt x="191" y="221"/>
                    <a:pt x="318" y="517"/>
                  </a:cubicBezTo>
                  <a:cubicBezTo>
                    <a:pt x="444" y="813"/>
                    <a:pt x="402" y="1067"/>
                    <a:pt x="444" y="1067"/>
                  </a:cubicBezTo>
                  <a:cubicBezTo>
                    <a:pt x="508" y="1067"/>
                    <a:pt x="635" y="813"/>
                    <a:pt x="508" y="432"/>
                  </a:cubicBezTo>
                  <a:cubicBezTo>
                    <a:pt x="380" y="121"/>
                    <a:pt x="110"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1"/>
            <p:cNvSpPr/>
            <p:nvPr/>
          </p:nvSpPr>
          <p:spPr>
            <a:xfrm flipH="1">
              <a:off x="2544575" y="3824425"/>
              <a:ext cx="9475" cy="26525"/>
            </a:xfrm>
            <a:custGeom>
              <a:avLst/>
              <a:gdLst/>
              <a:ahLst/>
              <a:cxnLst/>
              <a:rect l="l" t="t" r="r" b="b"/>
              <a:pathLst>
                <a:path w="379" h="1061" extrusionOk="0">
                  <a:moveTo>
                    <a:pt x="29" y="0"/>
                  </a:moveTo>
                  <a:cubicBezTo>
                    <a:pt x="26" y="0"/>
                    <a:pt x="24" y="1"/>
                    <a:pt x="22" y="2"/>
                  </a:cubicBezTo>
                  <a:cubicBezTo>
                    <a:pt x="0" y="23"/>
                    <a:pt x="85" y="234"/>
                    <a:pt x="127" y="531"/>
                  </a:cubicBezTo>
                  <a:cubicBezTo>
                    <a:pt x="191" y="827"/>
                    <a:pt x="106" y="1038"/>
                    <a:pt x="170" y="1059"/>
                  </a:cubicBezTo>
                  <a:cubicBezTo>
                    <a:pt x="171" y="1060"/>
                    <a:pt x="173" y="1061"/>
                    <a:pt x="176" y="1061"/>
                  </a:cubicBezTo>
                  <a:cubicBezTo>
                    <a:pt x="226" y="1061"/>
                    <a:pt x="378" y="833"/>
                    <a:pt x="318" y="509"/>
                  </a:cubicBezTo>
                  <a:cubicBezTo>
                    <a:pt x="277" y="188"/>
                    <a:pt x="8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1"/>
            <p:cNvSpPr/>
            <p:nvPr/>
          </p:nvSpPr>
          <p:spPr>
            <a:xfrm flipH="1">
              <a:off x="2446175" y="3786075"/>
              <a:ext cx="29625" cy="13600"/>
            </a:xfrm>
            <a:custGeom>
              <a:avLst/>
              <a:gdLst/>
              <a:ahLst/>
              <a:cxnLst/>
              <a:rect l="l" t="t" r="r" b="b"/>
              <a:pathLst>
                <a:path w="1185" h="544" extrusionOk="0">
                  <a:moveTo>
                    <a:pt x="274" y="0"/>
                  </a:moveTo>
                  <a:cubicBezTo>
                    <a:pt x="105" y="0"/>
                    <a:pt x="1" y="50"/>
                    <a:pt x="1" y="76"/>
                  </a:cubicBezTo>
                  <a:cubicBezTo>
                    <a:pt x="1" y="140"/>
                    <a:pt x="254" y="140"/>
                    <a:pt x="572" y="267"/>
                  </a:cubicBezTo>
                  <a:cubicBezTo>
                    <a:pt x="871" y="386"/>
                    <a:pt x="1057" y="544"/>
                    <a:pt x="1113" y="544"/>
                  </a:cubicBezTo>
                  <a:cubicBezTo>
                    <a:pt x="1116" y="544"/>
                    <a:pt x="1119" y="543"/>
                    <a:pt x="1121" y="542"/>
                  </a:cubicBezTo>
                  <a:cubicBezTo>
                    <a:pt x="1185" y="499"/>
                    <a:pt x="1016" y="246"/>
                    <a:pt x="656" y="76"/>
                  </a:cubicBezTo>
                  <a:cubicBezTo>
                    <a:pt x="510" y="20"/>
                    <a:pt x="38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1"/>
            <p:cNvSpPr/>
            <p:nvPr/>
          </p:nvSpPr>
          <p:spPr>
            <a:xfrm flipH="1">
              <a:off x="2411275" y="3747250"/>
              <a:ext cx="47600" cy="15900"/>
            </a:xfrm>
            <a:custGeom>
              <a:avLst/>
              <a:gdLst/>
              <a:ahLst/>
              <a:cxnLst/>
              <a:rect l="l" t="t" r="r" b="b"/>
              <a:pathLst>
                <a:path w="1904" h="636" extrusionOk="0">
                  <a:moveTo>
                    <a:pt x="1481" y="191"/>
                  </a:moveTo>
                  <a:cubicBezTo>
                    <a:pt x="1608" y="191"/>
                    <a:pt x="1713" y="212"/>
                    <a:pt x="1713" y="297"/>
                  </a:cubicBezTo>
                  <a:cubicBezTo>
                    <a:pt x="1713" y="329"/>
                    <a:pt x="1713" y="334"/>
                    <a:pt x="1711" y="334"/>
                  </a:cubicBezTo>
                  <a:cubicBezTo>
                    <a:pt x="1709" y="334"/>
                    <a:pt x="1707" y="333"/>
                    <a:pt x="1704" y="333"/>
                  </a:cubicBezTo>
                  <a:cubicBezTo>
                    <a:pt x="1701" y="333"/>
                    <a:pt x="1698" y="334"/>
                    <a:pt x="1692" y="339"/>
                  </a:cubicBezTo>
                  <a:cubicBezTo>
                    <a:pt x="1650" y="361"/>
                    <a:pt x="1586" y="382"/>
                    <a:pt x="1544" y="382"/>
                  </a:cubicBezTo>
                  <a:cubicBezTo>
                    <a:pt x="1438" y="424"/>
                    <a:pt x="1290" y="445"/>
                    <a:pt x="1185" y="466"/>
                  </a:cubicBezTo>
                  <a:cubicBezTo>
                    <a:pt x="1015" y="509"/>
                    <a:pt x="804" y="509"/>
                    <a:pt x="571" y="509"/>
                  </a:cubicBezTo>
                  <a:cubicBezTo>
                    <a:pt x="461" y="467"/>
                    <a:pt x="341" y="444"/>
                    <a:pt x="213" y="433"/>
                  </a:cubicBezTo>
                  <a:lnTo>
                    <a:pt x="213" y="433"/>
                  </a:lnTo>
                  <a:cubicBezTo>
                    <a:pt x="299" y="393"/>
                    <a:pt x="413" y="343"/>
                    <a:pt x="550" y="297"/>
                  </a:cubicBezTo>
                  <a:cubicBezTo>
                    <a:pt x="741" y="234"/>
                    <a:pt x="952" y="191"/>
                    <a:pt x="1142" y="191"/>
                  </a:cubicBezTo>
                  <a:close/>
                  <a:moveTo>
                    <a:pt x="1121" y="1"/>
                  </a:moveTo>
                  <a:cubicBezTo>
                    <a:pt x="910" y="22"/>
                    <a:pt x="698" y="86"/>
                    <a:pt x="508" y="149"/>
                  </a:cubicBezTo>
                  <a:cubicBezTo>
                    <a:pt x="292" y="257"/>
                    <a:pt x="145" y="356"/>
                    <a:pt x="73" y="425"/>
                  </a:cubicBezTo>
                  <a:lnTo>
                    <a:pt x="73" y="425"/>
                  </a:lnTo>
                  <a:cubicBezTo>
                    <a:pt x="49" y="424"/>
                    <a:pt x="25" y="424"/>
                    <a:pt x="0" y="424"/>
                  </a:cubicBezTo>
                  <a:cubicBezTo>
                    <a:pt x="16" y="434"/>
                    <a:pt x="31" y="443"/>
                    <a:pt x="47" y="451"/>
                  </a:cubicBezTo>
                  <a:lnTo>
                    <a:pt x="47" y="451"/>
                  </a:lnTo>
                  <a:cubicBezTo>
                    <a:pt x="24" y="477"/>
                    <a:pt x="16" y="497"/>
                    <a:pt x="21" y="509"/>
                  </a:cubicBezTo>
                  <a:cubicBezTo>
                    <a:pt x="23" y="510"/>
                    <a:pt x="26" y="511"/>
                    <a:pt x="29" y="511"/>
                  </a:cubicBezTo>
                  <a:cubicBezTo>
                    <a:pt x="42" y="511"/>
                    <a:pt x="68" y="500"/>
                    <a:pt x="107" y="482"/>
                  </a:cubicBezTo>
                  <a:lnTo>
                    <a:pt x="107" y="482"/>
                  </a:lnTo>
                  <a:cubicBezTo>
                    <a:pt x="242" y="547"/>
                    <a:pt x="383" y="581"/>
                    <a:pt x="550" y="614"/>
                  </a:cubicBezTo>
                  <a:cubicBezTo>
                    <a:pt x="762" y="635"/>
                    <a:pt x="973" y="635"/>
                    <a:pt x="1185" y="635"/>
                  </a:cubicBezTo>
                  <a:cubicBezTo>
                    <a:pt x="1333" y="635"/>
                    <a:pt x="1438" y="614"/>
                    <a:pt x="1565" y="572"/>
                  </a:cubicBezTo>
                  <a:cubicBezTo>
                    <a:pt x="1650" y="551"/>
                    <a:pt x="1692" y="551"/>
                    <a:pt x="1777" y="509"/>
                  </a:cubicBezTo>
                  <a:cubicBezTo>
                    <a:pt x="1883" y="445"/>
                    <a:pt x="1904" y="339"/>
                    <a:pt x="1883" y="234"/>
                  </a:cubicBezTo>
                  <a:cubicBezTo>
                    <a:pt x="1861" y="128"/>
                    <a:pt x="1777" y="86"/>
                    <a:pt x="1692" y="22"/>
                  </a:cubicBezTo>
                  <a:cubicBezTo>
                    <a:pt x="1608" y="1"/>
                    <a:pt x="1565"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1"/>
            <p:cNvSpPr/>
            <p:nvPr/>
          </p:nvSpPr>
          <p:spPr>
            <a:xfrm flipH="1">
              <a:off x="2446175" y="3713225"/>
              <a:ext cx="21700" cy="47275"/>
            </a:xfrm>
            <a:custGeom>
              <a:avLst/>
              <a:gdLst/>
              <a:ahLst/>
              <a:cxnLst/>
              <a:rect l="l" t="t" r="r" b="b"/>
              <a:pathLst>
                <a:path w="868" h="1891" extrusionOk="0">
                  <a:moveTo>
                    <a:pt x="497" y="1"/>
                  </a:moveTo>
                  <a:cubicBezTo>
                    <a:pt x="417" y="1"/>
                    <a:pt x="340" y="28"/>
                    <a:pt x="276" y="93"/>
                  </a:cubicBezTo>
                  <a:cubicBezTo>
                    <a:pt x="233" y="135"/>
                    <a:pt x="212" y="199"/>
                    <a:pt x="149" y="283"/>
                  </a:cubicBezTo>
                  <a:cubicBezTo>
                    <a:pt x="106" y="389"/>
                    <a:pt x="43" y="516"/>
                    <a:pt x="22" y="643"/>
                  </a:cubicBezTo>
                  <a:cubicBezTo>
                    <a:pt x="1" y="854"/>
                    <a:pt x="1" y="1087"/>
                    <a:pt x="64" y="1277"/>
                  </a:cubicBezTo>
                  <a:cubicBezTo>
                    <a:pt x="163" y="1632"/>
                    <a:pt x="352" y="1766"/>
                    <a:pt x="378" y="1766"/>
                  </a:cubicBezTo>
                  <a:cubicBezTo>
                    <a:pt x="380" y="1766"/>
                    <a:pt x="381" y="1765"/>
                    <a:pt x="381" y="1764"/>
                  </a:cubicBezTo>
                  <a:cubicBezTo>
                    <a:pt x="297" y="1595"/>
                    <a:pt x="255" y="1404"/>
                    <a:pt x="170" y="1256"/>
                  </a:cubicBezTo>
                  <a:cubicBezTo>
                    <a:pt x="128" y="1066"/>
                    <a:pt x="128" y="854"/>
                    <a:pt x="170" y="664"/>
                  </a:cubicBezTo>
                  <a:cubicBezTo>
                    <a:pt x="191" y="558"/>
                    <a:pt x="233" y="453"/>
                    <a:pt x="276" y="347"/>
                  </a:cubicBezTo>
                  <a:cubicBezTo>
                    <a:pt x="331" y="255"/>
                    <a:pt x="386" y="195"/>
                    <a:pt x="427" y="195"/>
                  </a:cubicBezTo>
                  <a:cubicBezTo>
                    <a:pt x="434" y="195"/>
                    <a:pt x="439" y="196"/>
                    <a:pt x="445" y="199"/>
                  </a:cubicBezTo>
                  <a:cubicBezTo>
                    <a:pt x="466" y="220"/>
                    <a:pt x="551" y="326"/>
                    <a:pt x="572" y="431"/>
                  </a:cubicBezTo>
                  <a:cubicBezTo>
                    <a:pt x="593" y="537"/>
                    <a:pt x="593" y="664"/>
                    <a:pt x="593" y="770"/>
                  </a:cubicBezTo>
                  <a:cubicBezTo>
                    <a:pt x="593" y="960"/>
                    <a:pt x="572" y="1172"/>
                    <a:pt x="508" y="1362"/>
                  </a:cubicBezTo>
                  <a:cubicBezTo>
                    <a:pt x="529" y="1679"/>
                    <a:pt x="381" y="1870"/>
                    <a:pt x="424" y="1891"/>
                  </a:cubicBezTo>
                  <a:cubicBezTo>
                    <a:pt x="445" y="1891"/>
                    <a:pt x="593" y="1764"/>
                    <a:pt x="741" y="1404"/>
                  </a:cubicBezTo>
                  <a:cubicBezTo>
                    <a:pt x="804" y="1193"/>
                    <a:pt x="868" y="981"/>
                    <a:pt x="868" y="770"/>
                  </a:cubicBezTo>
                  <a:cubicBezTo>
                    <a:pt x="868" y="643"/>
                    <a:pt x="868" y="516"/>
                    <a:pt x="847" y="410"/>
                  </a:cubicBezTo>
                  <a:cubicBezTo>
                    <a:pt x="847" y="241"/>
                    <a:pt x="741" y="93"/>
                    <a:pt x="572" y="8"/>
                  </a:cubicBezTo>
                  <a:cubicBezTo>
                    <a:pt x="547" y="3"/>
                    <a:pt x="522"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1"/>
            <p:cNvSpPr/>
            <p:nvPr/>
          </p:nvSpPr>
          <p:spPr>
            <a:xfrm flipH="1">
              <a:off x="1851875" y="3165175"/>
              <a:ext cx="629750" cy="590575"/>
            </a:xfrm>
            <a:custGeom>
              <a:avLst/>
              <a:gdLst/>
              <a:ahLst/>
              <a:cxnLst/>
              <a:rect l="l" t="t" r="r" b="b"/>
              <a:pathLst>
                <a:path w="25190" h="23623" extrusionOk="0">
                  <a:moveTo>
                    <a:pt x="5413" y="2991"/>
                  </a:moveTo>
                  <a:cubicBezTo>
                    <a:pt x="5412" y="2993"/>
                    <a:pt x="5410" y="3000"/>
                    <a:pt x="5405" y="3013"/>
                  </a:cubicBezTo>
                  <a:lnTo>
                    <a:pt x="5405" y="3013"/>
                  </a:lnTo>
                  <a:cubicBezTo>
                    <a:pt x="5408" y="3006"/>
                    <a:pt x="5410" y="2998"/>
                    <a:pt x="5413" y="2991"/>
                  </a:cubicBezTo>
                  <a:close/>
                  <a:moveTo>
                    <a:pt x="5405" y="3013"/>
                  </a:moveTo>
                  <a:lnTo>
                    <a:pt x="5405" y="3013"/>
                  </a:lnTo>
                  <a:cubicBezTo>
                    <a:pt x="5394" y="3044"/>
                    <a:pt x="5383" y="3076"/>
                    <a:pt x="5373" y="3108"/>
                  </a:cubicBezTo>
                  <a:cubicBezTo>
                    <a:pt x="5388" y="3064"/>
                    <a:pt x="5399" y="3032"/>
                    <a:pt x="5405" y="3013"/>
                  </a:cubicBezTo>
                  <a:close/>
                  <a:moveTo>
                    <a:pt x="9745" y="1"/>
                  </a:moveTo>
                  <a:cubicBezTo>
                    <a:pt x="7855" y="1"/>
                    <a:pt x="6104" y="1068"/>
                    <a:pt x="5413" y="2991"/>
                  </a:cubicBezTo>
                  <a:lnTo>
                    <a:pt x="5413" y="2991"/>
                  </a:lnTo>
                  <a:cubicBezTo>
                    <a:pt x="5413" y="2991"/>
                    <a:pt x="5413" y="2991"/>
                    <a:pt x="5413" y="2991"/>
                  </a:cubicBezTo>
                  <a:lnTo>
                    <a:pt x="5413" y="2991"/>
                  </a:lnTo>
                  <a:cubicBezTo>
                    <a:pt x="5418" y="2991"/>
                    <a:pt x="3993" y="7295"/>
                    <a:pt x="1" y="20217"/>
                  </a:cubicBezTo>
                  <a:lnTo>
                    <a:pt x="7340" y="22311"/>
                  </a:lnTo>
                  <a:lnTo>
                    <a:pt x="12056" y="18293"/>
                  </a:lnTo>
                  <a:lnTo>
                    <a:pt x="13938" y="23622"/>
                  </a:lnTo>
                  <a:lnTo>
                    <a:pt x="25190" y="19900"/>
                  </a:lnTo>
                  <a:cubicBezTo>
                    <a:pt x="25190" y="19900"/>
                    <a:pt x="16942" y="6639"/>
                    <a:pt x="14657" y="2981"/>
                  </a:cubicBezTo>
                  <a:cubicBezTo>
                    <a:pt x="13402" y="936"/>
                    <a:pt x="11513" y="1"/>
                    <a:pt x="9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1"/>
            <p:cNvSpPr/>
            <p:nvPr/>
          </p:nvSpPr>
          <p:spPr>
            <a:xfrm flipH="1">
              <a:off x="1768325" y="3293600"/>
              <a:ext cx="463725" cy="342125"/>
            </a:xfrm>
            <a:custGeom>
              <a:avLst/>
              <a:gdLst/>
              <a:ahLst/>
              <a:cxnLst/>
              <a:rect l="l" t="t" r="r" b="b"/>
              <a:pathLst>
                <a:path w="18549" h="13685" extrusionOk="0">
                  <a:moveTo>
                    <a:pt x="14107" y="1"/>
                  </a:moveTo>
                  <a:lnTo>
                    <a:pt x="11104" y="10258"/>
                  </a:lnTo>
                  <a:lnTo>
                    <a:pt x="0" y="11464"/>
                  </a:lnTo>
                  <a:lnTo>
                    <a:pt x="0" y="13431"/>
                  </a:lnTo>
                  <a:lnTo>
                    <a:pt x="16328" y="13684"/>
                  </a:lnTo>
                  <a:lnTo>
                    <a:pt x="18548" y="297"/>
                  </a:lnTo>
                  <a:lnTo>
                    <a:pt x="1410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1"/>
            <p:cNvSpPr/>
            <p:nvPr/>
          </p:nvSpPr>
          <p:spPr>
            <a:xfrm flipH="1">
              <a:off x="1548375" y="3645225"/>
              <a:ext cx="1106150" cy="738650"/>
            </a:xfrm>
            <a:custGeom>
              <a:avLst/>
              <a:gdLst/>
              <a:ahLst/>
              <a:cxnLst/>
              <a:rect l="l" t="t" r="r" b="b"/>
              <a:pathLst>
                <a:path w="44246" h="29546" extrusionOk="0">
                  <a:moveTo>
                    <a:pt x="18486" y="0"/>
                  </a:moveTo>
                  <a:cubicBezTo>
                    <a:pt x="16096" y="0"/>
                    <a:pt x="13833" y="1036"/>
                    <a:pt x="12247" y="2813"/>
                  </a:cubicBezTo>
                  <a:cubicBezTo>
                    <a:pt x="11718" y="3426"/>
                    <a:pt x="11316" y="4124"/>
                    <a:pt x="11104" y="4907"/>
                  </a:cubicBezTo>
                  <a:lnTo>
                    <a:pt x="1" y="25612"/>
                  </a:lnTo>
                  <a:lnTo>
                    <a:pt x="7086" y="29546"/>
                  </a:lnTo>
                  <a:lnTo>
                    <a:pt x="20347" y="10638"/>
                  </a:lnTo>
                  <a:lnTo>
                    <a:pt x="27749" y="10723"/>
                  </a:lnTo>
                  <a:lnTo>
                    <a:pt x="44246" y="402"/>
                  </a:lnTo>
                  <a:lnTo>
                    <a:pt x="33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1"/>
            <p:cNvSpPr/>
            <p:nvPr/>
          </p:nvSpPr>
          <p:spPr>
            <a:xfrm flipH="1">
              <a:off x="1940175" y="3319000"/>
              <a:ext cx="642950" cy="325725"/>
            </a:xfrm>
            <a:custGeom>
              <a:avLst/>
              <a:gdLst/>
              <a:ahLst/>
              <a:cxnLst/>
              <a:rect l="l" t="t" r="r" b="b"/>
              <a:pathLst>
                <a:path w="25718" h="13029" extrusionOk="0">
                  <a:moveTo>
                    <a:pt x="635" y="0"/>
                  </a:moveTo>
                  <a:cubicBezTo>
                    <a:pt x="296" y="0"/>
                    <a:pt x="21" y="254"/>
                    <a:pt x="0" y="613"/>
                  </a:cubicBezTo>
                  <a:cubicBezTo>
                    <a:pt x="0" y="719"/>
                    <a:pt x="21" y="825"/>
                    <a:pt x="85" y="888"/>
                  </a:cubicBezTo>
                  <a:lnTo>
                    <a:pt x="6239" y="13028"/>
                  </a:lnTo>
                  <a:lnTo>
                    <a:pt x="25718" y="13028"/>
                  </a:lnTo>
                  <a:lnTo>
                    <a:pt x="24935" y="11442"/>
                  </a:lnTo>
                  <a:lnTo>
                    <a:pt x="19288" y="11273"/>
                  </a:lnTo>
                  <a:lnTo>
                    <a:pt x="14699" y="1058"/>
                  </a:lnTo>
                  <a:cubicBezTo>
                    <a:pt x="14403" y="423"/>
                    <a:pt x="13768" y="0"/>
                    <a:pt x="130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1"/>
            <p:cNvSpPr/>
            <p:nvPr/>
          </p:nvSpPr>
          <p:spPr>
            <a:xfrm flipH="1">
              <a:off x="2331950" y="3456450"/>
              <a:ext cx="39700" cy="39700"/>
            </a:xfrm>
            <a:custGeom>
              <a:avLst/>
              <a:gdLst/>
              <a:ahLst/>
              <a:cxnLst/>
              <a:rect l="l" t="t" r="r" b="b"/>
              <a:pathLst>
                <a:path w="1588" h="1588" extrusionOk="0">
                  <a:moveTo>
                    <a:pt x="783" y="1"/>
                  </a:moveTo>
                  <a:cubicBezTo>
                    <a:pt x="339" y="1"/>
                    <a:pt x="1" y="339"/>
                    <a:pt x="1" y="783"/>
                  </a:cubicBezTo>
                  <a:cubicBezTo>
                    <a:pt x="1" y="1249"/>
                    <a:pt x="339" y="1587"/>
                    <a:pt x="783" y="1587"/>
                  </a:cubicBezTo>
                  <a:cubicBezTo>
                    <a:pt x="1249" y="1587"/>
                    <a:pt x="1587" y="1249"/>
                    <a:pt x="1587" y="783"/>
                  </a:cubicBezTo>
                  <a:cubicBezTo>
                    <a:pt x="1587" y="339"/>
                    <a:pt x="1249"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1"/>
            <p:cNvSpPr/>
            <p:nvPr/>
          </p:nvSpPr>
          <p:spPr>
            <a:xfrm flipH="1">
              <a:off x="1309375" y="3023250"/>
              <a:ext cx="583225" cy="622000"/>
            </a:xfrm>
            <a:custGeom>
              <a:avLst/>
              <a:gdLst/>
              <a:ahLst/>
              <a:cxnLst/>
              <a:rect l="l" t="t" r="r" b="b"/>
              <a:pathLst>
                <a:path w="23329" h="24880" extrusionOk="0">
                  <a:moveTo>
                    <a:pt x="12604" y="0"/>
                  </a:moveTo>
                  <a:cubicBezTo>
                    <a:pt x="11840" y="0"/>
                    <a:pt x="11271" y="59"/>
                    <a:pt x="9687" y="346"/>
                  </a:cubicBezTo>
                  <a:lnTo>
                    <a:pt x="9306" y="346"/>
                  </a:lnTo>
                  <a:cubicBezTo>
                    <a:pt x="9185" y="341"/>
                    <a:pt x="9066" y="339"/>
                    <a:pt x="8948" y="339"/>
                  </a:cubicBezTo>
                  <a:cubicBezTo>
                    <a:pt x="1072" y="339"/>
                    <a:pt x="148" y="11322"/>
                    <a:pt x="148" y="11322"/>
                  </a:cubicBezTo>
                  <a:lnTo>
                    <a:pt x="3892" y="11619"/>
                  </a:lnTo>
                  <a:lnTo>
                    <a:pt x="2898" y="19380"/>
                  </a:lnTo>
                  <a:lnTo>
                    <a:pt x="0" y="24879"/>
                  </a:lnTo>
                  <a:lnTo>
                    <a:pt x="15799" y="24858"/>
                  </a:lnTo>
                  <a:lnTo>
                    <a:pt x="16666" y="11999"/>
                  </a:lnTo>
                  <a:lnTo>
                    <a:pt x="23265" y="11830"/>
                  </a:lnTo>
                  <a:cubicBezTo>
                    <a:pt x="23328" y="11830"/>
                    <a:pt x="22524" y="7029"/>
                    <a:pt x="21890" y="4089"/>
                  </a:cubicBezTo>
                  <a:cubicBezTo>
                    <a:pt x="21234" y="1150"/>
                    <a:pt x="16878" y="29"/>
                    <a:pt x="14890" y="29"/>
                  </a:cubicBezTo>
                  <a:cubicBezTo>
                    <a:pt x="13762" y="29"/>
                    <a:pt x="13136" y="0"/>
                    <a:pt x="12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1"/>
            <p:cNvSpPr/>
            <p:nvPr/>
          </p:nvSpPr>
          <p:spPr>
            <a:xfrm flipH="1">
              <a:off x="1782075" y="3185750"/>
              <a:ext cx="37025" cy="306150"/>
            </a:xfrm>
            <a:custGeom>
              <a:avLst/>
              <a:gdLst/>
              <a:ahLst/>
              <a:cxnLst/>
              <a:rect l="l" t="t" r="r" b="b"/>
              <a:pathLst>
                <a:path w="1481" h="12246" extrusionOk="0">
                  <a:moveTo>
                    <a:pt x="1438" y="0"/>
                  </a:moveTo>
                  <a:cubicBezTo>
                    <a:pt x="1375" y="0"/>
                    <a:pt x="1058" y="2729"/>
                    <a:pt x="656" y="6113"/>
                  </a:cubicBezTo>
                  <a:cubicBezTo>
                    <a:pt x="275" y="9496"/>
                    <a:pt x="0" y="12246"/>
                    <a:pt x="21" y="12246"/>
                  </a:cubicBezTo>
                  <a:cubicBezTo>
                    <a:pt x="64" y="12246"/>
                    <a:pt x="402" y="9518"/>
                    <a:pt x="804" y="6134"/>
                  </a:cubicBezTo>
                  <a:cubicBezTo>
                    <a:pt x="1184" y="2750"/>
                    <a:pt x="1481" y="0"/>
                    <a:pt x="1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1"/>
            <p:cNvSpPr/>
            <p:nvPr/>
          </p:nvSpPr>
          <p:spPr>
            <a:xfrm flipH="1">
              <a:off x="1330525" y="3319525"/>
              <a:ext cx="739725" cy="338975"/>
            </a:xfrm>
            <a:custGeom>
              <a:avLst/>
              <a:gdLst/>
              <a:ahLst/>
              <a:cxnLst/>
              <a:rect l="l" t="t" r="r" b="b"/>
              <a:pathLst>
                <a:path w="29589" h="13559" extrusionOk="0">
                  <a:moveTo>
                    <a:pt x="29588" y="0"/>
                  </a:moveTo>
                  <a:lnTo>
                    <a:pt x="23666" y="169"/>
                  </a:lnTo>
                  <a:lnTo>
                    <a:pt x="23264" y="7508"/>
                  </a:lnTo>
                  <a:lnTo>
                    <a:pt x="10046" y="10659"/>
                  </a:lnTo>
                  <a:lnTo>
                    <a:pt x="6620" y="8418"/>
                  </a:lnTo>
                  <a:lnTo>
                    <a:pt x="1713" y="8989"/>
                  </a:lnTo>
                  <a:lnTo>
                    <a:pt x="0" y="11273"/>
                  </a:lnTo>
                  <a:lnTo>
                    <a:pt x="4145" y="11400"/>
                  </a:lnTo>
                  <a:lnTo>
                    <a:pt x="4970" y="13028"/>
                  </a:lnTo>
                  <a:lnTo>
                    <a:pt x="24301" y="13557"/>
                  </a:lnTo>
                  <a:lnTo>
                    <a:pt x="24322" y="13557"/>
                  </a:lnTo>
                  <a:cubicBezTo>
                    <a:pt x="24361" y="13558"/>
                    <a:pt x="24400" y="13558"/>
                    <a:pt x="24439" y="13558"/>
                  </a:cubicBezTo>
                  <a:cubicBezTo>
                    <a:pt x="27157" y="13558"/>
                    <a:pt x="29399" y="11382"/>
                    <a:pt x="29461" y="8650"/>
                  </a:cubicBezTo>
                  <a:lnTo>
                    <a:pt x="2958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1"/>
            <p:cNvSpPr/>
            <p:nvPr/>
          </p:nvSpPr>
          <p:spPr>
            <a:xfrm flipH="1">
              <a:off x="1300925" y="3168825"/>
              <a:ext cx="181900" cy="155475"/>
            </a:xfrm>
            <a:custGeom>
              <a:avLst/>
              <a:gdLst/>
              <a:ahLst/>
              <a:cxnLst/>
              <a:rect l="l" t="t" r="r" b="b"/>
              <a:pathLst>
                <a:path w="7276" h="6219" extrusionOk="0">
                  <a:moveTo>
                    <a:pt x="169" y="1"/>
                  </a:moveTo>
                  <a:cubicBezTo>
                    <a:pt x="148" y="149"/>
                    <a:pt x="106" y="318"/>
                    <a:pt x="106" y="466"/>
                  </a:cubicBezTo>
                  <a:cubicBezTo>
                    <a:pt x="85" y="762"/>
                    <a:pt x="85" y="1206"/>
                    <a:pt x="64" y="1777"/>
                  </a:cubicBezTo>
                  <a:cubicBezTo>
                    <a:pt x="42" y="2877"/>
                    <a:pt x="0" y="4421"/>
                    <a:pt x="64" y="6134"/>
                  </a:cubicBezTo>
                  <a:lnTo>
                    <a:pt x="64" y="6219"/>
                  </a:lnTo>
                  <a:lnTo>
                    <a:pt x="719" y="6219"/>
                  </a:lnTo>
                  <a:cubicBezTo>
                    <a:pt x="2580" y="6197"/>
                    <a:pt x="4272" y="6134"/>
                    <a:pt x="5478" y="6113"/>
                  </a:cubicBezTo>
                  <a:lnTo>
                    <a:pt x="6937" y="6049"/>
                  </a:lnTo>
                  <a:cubicBezTo>
                    <a:pt x="6408" y="6028"/>
                    <a:pt x="7276" y="6007"/>
                    <a:pt x="6958" y="5965"/>
                  </a:cubicBezTo>
                  <a:lnTo>
                    <a:pt x="5499" y="5965"/>
                  </a:lnTo>
                  <a:cubicBezTo>
                    <a:pt x="4293" y="6007"/>
                    <a:pt x="2602" y="6028"/>
                    <a:pt x="740" y="6049"/>
                  </a:cubicBezTo>
                  <a:lnTo>
                    <a:pt x="209" y="6049"/>
                  </a:lnTo>
                  <a:cubicBezTo>
                    <a:pt x="149" y="4370"/>
                    <a:pt x="169" y="2859"/>
                    <a:pt x="169" y="1777"/>
                  </a:cubicBezTo>
                  <a:lnTo>
                    <a:pt x="169" y="466"/>
                  </a:lnTo>
                  <a:cubicBezTo>
                    <a:pt x="190" y="318"/>
                    <a:pt x="190" y="149"/>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1"/>
            <p:cNvSpPr/>
            <p:nvPr/>
          </p:nvSpPr>
          <p:spPr>
            <a:xfrm flipH="1">
              <a:off x="1563175" y="3321625"/>
              <a:ext cx="202525" cy="167650"/>
            </a:xfrm>
            <a:custGeom>
              <a:avLst/>
              <a:gdLst/>
              <a:ahLst/>
              <a:cxnLst/>
              <a:rect l="l" t="t" r="r" b="b"/>
              <a:pathLst>
                <a:path w="8101" h="6706" extrusionOk="0">
                  <a:moveTo>
                    <a:pt x="8100" y="1"/>
                  </a:moveTo>
                  <a:cubicBezTo>
                    <a:pt x="7995" y="107"/>
                    <a:pt x="7910" y="233"/>
                    <a:pt x="7868" y="339"/>
                  </a:cubicBezTo>
                  <a:cubicBezTo>
                    <a:pt x="7783" y="466"/>
                    <a:pt x="7699" y="614"/>
                    <a:pt x="7593" y="762"/>
                  </a:cubicBezTo>
                  <a:cubicBezTo>
                    <a:pt x="7487" y="931"/>
                    <a:pt x="7360" y="1101"/>
                    <a:pt x="7233" y="1291"/>
                  </a:cubicBezTo>
                  <a:cubicBezTo>
                    <a:pt x="6874" y="1735"/>
                    <a:pt x="6514" y="2200"/>
                    <a:pt x="6134" y="2623"/>
                  </a:cubicBezTo>
                  <a:cubicBezTo>
                    <a:pt x="5182" y="3638"/>
                    <a:pt x="4124" y="4548"/>
                    <a:pt x="2940" y="5288"/>
                  </a:cubicBezTo>
                  <a:cubicBezTo>
                    <a:pt x="2475" y="5584"/>
                    <a:pt x="1967" y="5859"/>
                    <a:pt x="1460" y="6113"/>
                  </a:cubicBezTo>
                  <a:cubicBezTo>
                    <a:pt x="1227" y="6219"/>
                    <a:pt x="1015" y="6282"/>
                    <a:pt x="846" y="6367"/>
                  </a:cubicBezTo>
                  <a:cubicBezTo>
                    <a:pt x="698" y="6451"/>
                    <a:pt x="529" y="6494"/>
                    <a:pt x="402" y="6557"/>
                  </a:cubicBezTo>
                  <a:cubicBezTo>
                    <a:pt x="275" y="6578"/>
                    <a:pt x="148" y="6642"/>
                    <a:pt x="0" y="6705"/>
                  </a:cubicBezTo>
                  <a:cubicBezTo>
                    <a:pt x="148" y="6684"/>
                    <a:pt x="275" y="6642"/>
                    <a:pt x="402" y="6578"/>
                  </a:cubicBezTo>
                  <a:cubicBezTo>
                    <a:pt x="529" y="6557"/>
                    <a:pt x="698" y="6494"/>
                    <a:pt x="888" y="6430"/>
                  </a:cubicBezTo>
                  <a:cubicBezTo>
                    <a:pt x="1058" y="6346"/>
                    <a:pt x="1269" y="6261"/>
                    <a:pt x="1481" y="6155"/>
                  </a:cubicBezTo>
                  <a:cubicBezTo>
                    <a:pt x="2009" y="5923"/>
                    <a:pt x="2517" y="5648"/>
                    <a:pt x="3025" y="5373"/>
                  </a:cubicBezTo>
                  <a:cubicBezTo>
                    <a:pt x="3638" y="4992"/>
                    <a:pt x="4188" y="4590"/>
                    <a:pt x="4738" y="4146"/>
                  </a:cubicBezTo>
                  <a:cubicBezTo>
                    <a:pt x="5266" y="3702"/>
                    <a:pt x="5774" y="3215"/>
                    <a:pt x="6239" y="2687"/>
                  </a:cubicBezTo>
                  <a:cubicBezTo>
                    <a:pt x="6620" y="2264"/>
                    <a:pt x="6980" y="1820"/>
                    <a:pt x="7297" y="1354"/>
                  </a:cubicBezTo>
                  <a:cubicBezTo>
                    <a:pt x="7466" y="1164"/>
                    <a:pt x="7572" y="953"/>
                    <a:pt x="7677" y="783"/>
                  </a:cubicBezTo>
                  <a:cubicBezTo>
                    <a:pt x="7783" y="635"/>
                    <a:pt x="7868" y="487"/>
                    <a:pt x="7910" y="360"/>
                  </a:cubicBezTo>
                  <a:cubicBezTo>
                    <a:pt x="7995" y="255"/>
                    <a:pt x="8037" y="128"/>
                    <a:pt x="8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1"/>
            <p:cNvSpPr/>
            <p:nvPr/>
          </p:nvSpPr>
          <p:spPr>
            <a:xfrm flipH="1">
              <a:off x="1352200" y="3103150"/>
              <a:ext cx="473250" cy="14425"/>
            </a:xfrm>
            <a:custGeom>
              <a:avLst/>
              <a:gdLst/>
              <a:ahLst/>
              <a:cxnLst/>
              <a:rect l="l" t="t" r="r" b="b"/>
              <a:pathLst>
                <a:path w="18930" h="577" extrusionOk="0">
                  <a:moveTo>
                    <a:pt x="10472" y="1"/>
                  </a:moveTo>
                  <a:cubicBezTo>
                    <a:pt x="10131" y="1"/>
                    <a:pt x="9784" y="2"/>
                    <a:pt x="9433" y="5"/>
                  </a:cubicBezTo>
                  <a:cubicBezTo>
                    <a:pt x="6810" y="47"/>
                    <a:pt x="4463" y="174"/>
                    <a:pt x="2750" y="301"/>
                  </a:cubicBezTo>
                  <a:cubicBezTo>
                    <a:pt x="1904" y="386"/>
                    <a:pt x="1206" y="428"/>
                    <a:pt x="741" y="492"/>
                  </a:cubicBezTo>
                  <a:lnTo>
                    <a:pt x="169" y="534"/>
                  </a:lnTo>
                  <a:cubicBezTo>
                    <a:pt x="127" y="534"/>
                    <a:pt x="43" y="534"/>
                    <a:pt x="0" y="576"/>
                  </a:cubicBezTo>
                  <a:lnTo>
                    <a:pt x="169" y="576"/>
                  </a:lnTo>
                  <a:lnTo>
                    <a:pt x="741" y="534"/>
                  </a:lnTo>
                  <a:lnTo>
                    <a:pt x="2771" y="407"/>
                  </a:lnTo>
                  <a:cubicBezTo>
                    <a:pt x="4484" y="301"/>
                    <a:pt x="6832" y="174"/>
                    <a:pt x="9454" y="132"/>
                  </a:cubicBezTo>
                  <a:cubicBezTo>
                    <a:pt x="9813" y="129"/>
                    <a:pt x="10166" y="128"/>
                    <a:pt x="10513" y="128"/>
                  </a:cubicBezTo>
                  <a:cubicBezTo>
                    <a:pt x="12706" y="128"/>
                    <a:pt x="14658" y="180"/>
                    <a:pt x="16137" y="217"/>
                  </a:cubicBezTo>
                  <a:lnTo>
                    <a:pt x="18189" y="301"/>
                  </a:lnTo>
                  <a:lnTo>
                    <a:pt x="18739" y="322"/>
                  </a:lnTo>
                  <a:lnTo>
                    <a:pt x="18929" y="322"/>
                  </a:lnTo>
                  <a:cubicBezTo>
                    <a:pt x="18844" y="322"/>
                    <a:pt x="18781" y="301"/>
                    <a:pt x="18718" y="301"/>
                  </a:cubicBezTo>
                  <a:lnTo>
                    <a:pt x="18147" y="238"/>
                  </a:lnTo>
                  <a:cubicBezTo>
                    <a:pt x="17681" y="195"/>
                    <a:pt x="16962" y="132"/>
                    <a:pt x="16116" y="111"/>
                  </a:cubicBezTo>
                  <a:cubicBezTo>
                    <a:pt x="14651" y="56"/>
                    <a:pt x="12678" y="1"/>
                    <a:pt x="10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1"/>
            <p:cNvSpPr/>
            <p:nvPr/>
          </p:nvSpPr>
          <p:spPr>
            <a:xfrm flipH="1">
              <a:off x="1792125" y="3244050"/>
              <a:ext cx="86200" cy="3575"/>
            </a:xfrm>
            <a:custGeom>
              <a:avLst/>
              <a:gdLst/>
              <a:ahLst/>
              <a:cxnLst/>
              <a:rect l="l" t="t" r="r" b="b"/>
              <a:pathLst>
                <a:path w="3448" h="143" extrusionOk="0">
                  <a:moveTo>
                    <a:pt x="1740" y="0"/>
                  </a:moveTo>
                  <a:cubicBezTo>
                    <a:pt x="1164" y="0"/>
                    <a:pt x="582" y="27"/>
                    <a:pt x="0" y="79"/>
                  </a:cubicBezTo>
                  <a:cubicBezTo>
                    <a:pt x="561" y="122"/>
                    <a:pt x="1132" y="143"/>
                    <a:pt x="1708" y="143"/>
                  </a:cubicBezTo>
                  <a:cubicBezTo>
                    <a:pt x="2284" y="143"/>
                    <a:pt x="2866" y="122"/>
                    <a:pt x="3448" y="79"/>
                  </a:cubicBezTo>
                  <a:cubicBezTo>
                    <a:pt x="2887" y="27"/>
                    <a:pt x="2316" y="0"/>
                    <a:pt x="1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1"/>
            <p:cNvSpPr/>
            <p:nvPr/>
          </p:nvSpPr>
          <p:spPr>
            <a:xfrm flipH="1">
              <a:off x="1482800" y="3260300"/>
              <a:ext cx="309350" cy="14650"/>
            </a:xfrm>
            <a:custGeom>
              <a:avLst/>
              <a:gdLst/>
              <a:ahLst/>
              <a:cxnLst/>
              <a:rect l="l" t="t" r="r" b="b"/>
              <a:pathLst>
                <a:path w="12374" h="586" extrusionOk="0">
                  <a:moveTo>
                    <a:pt x="12225" y="0"/>
                  </a:moveTo>
                  <a:lnTo>
                    <a:pt x="11844" y="22"/>
                  </a:lnTo>
                  <a:lnTo>
                    <a:pt x="10533" y="127"/>
                  </a:lnTo>
                  <a:cubicBezTo>
                    <a:pt x="9412" y="212"/>
                    <a:pt x="7911" y="318"/>
                    <a:pt x="6198" y="381"/>
                  </a:cubicBezTo>
                  <a:cubicBezTo>
                    <a:pt x="4484" y="466"/>
                    <a:pt x="2940" y="466"/>
                    <a:pt x="1841" y="466"/>
                  </a:cubicBezTo>
                  <a:lnTo>
                    <a:pt x="1" y="466"/>
                  </a:lnTo>
                  <a:cubicBezTo>
                    <a:pt x="64" y="487"/>
                    <a:pt x="85" y="487"/>
                    <a:pt x="149" y="487"/>
                  </a:cubicBezTo>
                  <a:lnTo>
                    <a:pt x="508" y="529"/>
                  </a:lnTo>
                  <a:cubicBezTo>
                    <a:pt x="826" y="550"/>
                    <a:pt x="1270" y="571"/>
                    <a:pt x="1841" y="571"/>
                  </a:cubicBezTo>
                  <a:cubicBezTo>
                    <a:pt x="2296" y="580"/>
                    <a:pt x="2828" y="585"/>
                    <a:pt x="3416" y="585"/>
                  </a:cubicBezTo>
                  <a:cubicBezTo>
                    <a:pt x="4249" y="585"/>
                    <a:pt x="5194" y="575"/>
                    <a:pt x="6198" y="550"/>
                  </a:cubicBezTo>
                  <a:cubicBezTo>
                    <a:pt x="7911" y="487"/>
                    <a:pt x="9455" y="360"/>
                    <a:pt x="10554" y="254"/>
                  </a:cubicBezTo>
                  <a:cubicBezTo>
                    <a:pt x="11104" y="191"/>
                    <a:pt x="11569" y="149"/>
                    <a:pt x="11887" y="106"/>
                  </a:cubicBezTo>
                  <a:lnTo>
                    <a:pt x="12246" y="43"/>
                  </a:lnTo>
                  <a:cubicBezTo>
                    <a:pt x="12310" y="43"/>
                    <a:pt x="12352" y="43"/>
                    <a:pt x="12373" y="22"/>
                  </a:cubicBezTo>
                  <a:cubicBezTo>
                    <a:pt x="12331" y="22"/>
                    <a:pt x="12310" y="22"/>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1"/>
            <p:cNvSpPr/>
            <p:nvPr/>
          </p:nvSpPr>
          <p:spPr>
            <a:xfrm flipH="1">
              <a:off x="1323125" y="3233600"/>
              <a:ext cx="158650" cy="14125"/>
            </a:xfrm>
            <a:custGeom>
              <a:avLst/>
              <a:gdLst/>
              <a:ahLst/>
              <a:cxnLst/>
              <a:rect l="l" t="t" r="r" b="b"/>
              <a:pathLst>
                <a:path w="6346" h="565" extrusionOk="0">
                  <a:moveTo>
                    <a:pt x="6209" y="0"/>
                  </a:moveTo>
                  <a:cubicBezTo>
                    <a:pt x="5814" y="0"/>
                    <a:pt x="4610" y="82"/>
                    <a:pt x="3173" y="222"/>
                  </a:cubicBezTo>
                  <a:cubicBezTo>
                    <a:pt x="1417" y="371"/>
                    <a:pt x="0" y="540"/>
                    <a:pt x="22" y="561"/>
                  </a:cubicBezTo>
                  <a:cubicBezTo>
                    <a:pt x="24" y="563"/>
                    <a:pt x="40" y="564"/>
                    <a:pt x="70" y="564"/>
                  </a:cubicBezTo>
                  <a:cubicBezTo>
                    <a:pt x="331" y="564"/>
                    <a:pt x="1618" y="482"/>
                    <a:pt x="3194" y="349"/>
                  </a:cubicBezTo>
                  <a:cubicBezTo>
                    <a:pt x="4928" y="180"/>
                    <a:pt x="6345" y="32"/>
                    <a:pt x="6345" y="11"/>
                  </a:cubicBezTo>
                  <a:cubicBezTo>
                    <a:pt x="6338" y="4"/>
                    <a:pt x="6291" y="0"/>
                    <a:pt x="6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1"/>
            <p:cNvSpPr/>
            <p:nvPr/>
          </p:nvSpPr>
          <p:spPr>
            <a:xfrm flipH="1">
              <a:off x="1666275" y="3430675"/>
              <a:ext cx="141725" cy="6500"/>
            </a:xfrm>
            <a:custGeom>
              <a:avLst/>
              <a:gdLst/>
              <a:ahLst/>
              <a:cxnLst/>
              <a:rect l="l" t="t" r="r" b="b"/>
              <a:pathLst>
                <a:path w="5669" h="260" extrusionOk="0">
                  <a:moveTo>
                    <a:pt x="413" y="1"/>
                  </a:moveTo>
                  <a:cubicBezTo>
                    <a:pt x="275" y="1"/>
                    <a:pt x="138" y="6"/>
                    <a:pt x="0" y="17"/>
                  </a:cubicBezTo>
                  <a:cubicBezTo>
                    <a:pt x="275" y="80"/>
                    <a:pt x="529" y="122"/>
                    <a:pt x="825" y="122"/>
                  </a:cubicBezTo>
                  <a:cubicBezTo>
                    <a:pt x="1333" y="186"/>
                    <a:pt x="2052" y="207"/>
                    <a:pt x="2834" y="228"/>
                  </a:cubicBezTo>
                  <a:cubicBezTo>
                    <a:pt x="3236" y="249"/>
                    <a:pt x="3606" y="260"/>
                    <a:pt x="3942" y="260"/>
                  </a:cubicBezTo>
                  <a:cubicBezTo>
                    <a:pt x="4278" y="260"/>
                    <a:pt x="4579" y="249"/>
                    <a:pt x="4843" y="228"/>
                  </a:cubicBezTo>
                  <a:cubicBezTo>
                    <a:pt x="4924" y="241"/>
                    <a:pt x="5005" y="246"/>
                    <a:pt x="5085" y="246"/>
                  </a:cubicBezTo>
                  <a:cubicBezTo>
                    <a:pt x="5279" y="246"/>
                    <a:pt x="5474" y="216"/>
                    <a:pt x="5668" y="186"/>
                  </a:cubicBezTo>
                  <a:cubicBezTo>
                    <a:pt x="5372" y="165"/>
                    <a:pt x="5118" y="122"/>
                    <a:pt x="4843" y="101"/>
                  </a:cubicBezTo>
                  <a:cubicBezTo>
                    <a:pt x="4315" y="101"/>
                    <a:pt x="3638" y="80"/>
                    <a:pt x="2834" y="80"/>
                  </a:cubicBezTo>
                  <a:cubicBezTo>
                    <a:pt x="2052" y="80"/>
                    <a:pt x="1354" y="59"/>
                    <a:pt x="825" y="17"/>
                  </a:cubicBezTo>
                  <a:cubicBezTo>
                    <a:pt x="688" y="6"/>
                    <a:pt x="55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1"/>
            <p:cNvSpPr/>
            <p:nvPr/>
          </p:nvSpPr>
          <p:spPr>
            <a:xfrm flipH="1">
              <a:off x="1484400" y="3440600"/>
              <a:ext cx="192475" cy="10325"/>
            </a:xfrm>
            <a:custGeom>
              <a:avLst/>
              <a:gdLst/>
              <a:ahLst/>
              <a:cxnLst/>
              <a:rect l="l" t="t" r="r" b="b"/>
              <a:pathLst>
                <a:path w="7699" h="413" extrusionOk="0">
                  <a:moveTo>
                    <a:pt x="7381" y="0"/>
                  </a:moveTo>
                  <a:lnTo>
                    <a:pt x="6557" y="85"/>
                  </a:lnTo>
                  <a:cubicBezTo>
                    <a:pt x="5859" y="148"/>
                    <a:pt x="4886" y="233"/>
                    <a:pt x="3828" y="254"/>
                  </a:cubicBezTo>
                  <a:cubicBezTo>
                    <a:pt x="2771" y="296"/>
                    <a:pt x="1798" y="296"/>
                    <a:pt x="1100" y="296"/>
                  </a:cubicBezTo>
                  <a:lnTo>
                    <a:pt x="0" y="296"/>
                  </a:lnTo>
                  <a:cubicBezTo>
                    <a:pt x="64" y="318"/>
                    <a:pt x="191" y="339"/>
                    <a:pt x="296" y="339"/>
                  </a:cubicBezTo>
                  <a:cubicBezTo>
                    <a:pt x="466" y="360"/>
                    <a:pt x="762" y="360"/>
                    <a:pt x="1100" y="381"/>
                  </a:cubicBezTo>
                  <a:cubicBezTo>
                    <a:pt x="1460" y="402"/>
                    <a:pt x="1883" y="413"/>
                    <a:pt x="2348" y="413"/>
                  </a:cubicBezTo>
                  <a:cubicBezTo>
                    <a:pt x="2813" y="413"/>
                    <a:pt x="3321" y="402"/>
                    <a:pt x="3849" y="381"/>
                  </a:cubicBezTo>
                  <a:cubicBezTo>
                    <a:pt x="4907" y="360"/>
                    <a:pt x="5880" y="254"/>
                    <a:pt x="6578" y="170"/>
                  </a:cubicBezTo>
                  <a:cubicBezTo>
                    <a:pt x="6916" y="127"/>
                    <a:pt x="7212" y="85"/>
                    <a:pt x="7403" y="43"/>
                  </a:cubicBezTo>
                  <a:cubicBezTo>
                    <a:pt x="7508" y="43"/>
                    <a:pt x="7593" y="22"/>
                    <a:pt x="7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1"/>
            <p:cNvSpPr/>
            <p:nvPr/>
          </p:nvSpPr>
          <p:spPr>
            <a:xfrm flipH="1">
              <a:off x="1771500" y="3541550"/>
              <a:ext cx="64000" cy="25975"/>
            </a:xfrm>
            <a:custGeom>
              <a:avLst/>
              <a:gdLst/>
              <a:ahLst/>
              <a:cxnLst/>
              <a:rect l="l" t="t" r="r" b="b"/>
              <a:pathLst>
                <a:path w="2560" h="1039" extrusionOk="0">
                  <a:moveTo>
                    <a:pt x="4" y="1"/>
                  </a:moveTo>
                  <a:cubicBezTo>
                    <a:pt x="2" y="1"/>
                    <a:pt x="1" y="1"/>
                    <a:pt x="0" y="2"/>
                  </a:cubicBezTo>
                  <a:cubicBezTo>
                    <a:pt x="360" y="298"/>
                    <a:pt x="762" y="531"/>
                    <a:pt x="1206" y="700"/>
                  </a:cubicBezTo>
                  <a:cubicBezTo>
                    <a:pt x="1629" y="911"/>
                    <a:pt x="2094" y="1017"/>
                    <a:pt x="2560" y="1038"/>
                  </a:cubicBezTo>
                  <a:cubicBezTo>
                    <a:pt x="2560" y="975"/>
                    <a:pt x="1967" y="869"/>
                    <a:pt x="1269" y="594"/>
                  </a:cubicBezTo>
                  <a:cubicBezTo>
                    <a:pt x="573" y="307"/>
                    <a:pt x="55"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1"/>
            <p:cNvSpPr/>
            <p:nvPr/>
          </p:nvSpPr>
          <p:spPr>
            <a:xfrm flipH="1">
              <a:off x="1504475" y="2666525"/>
              <a:ext cx="237975" cy="469700"/>
            </a:xfrm>
            <a:custGeom>
              <a:avLst/>
              <a:gdLst/>
              <a:ahLst/>
              <a:cxnLst/>
              <a:rect l="l" t="t" r="r" b="b"/>
              <a:pathLst>
                <a:path w="9519" h="18788" extrusionOk="0">
                  <a:moveTo>
                    <a:pt x="5182" y="1"/>
                  </a:moveTo>
                  <a:cubicBezTo>
                    <a:pt x="2708" y="1"/>
                    <a:pt x="614" y="1883"/>
                    <a:pt x="381" y="4358"/>
                  </a:cubicBezTo>
                  <a:cubicBezTo>
                    <a:pt x="191" y="6642"/>
                    <a:pt x="1" y="9180"/>
                    <a:pt x="22" y="10385"/>
                  </a:cubicBezTo>
                  <a:cubicBezTo>
                    <a:pt x="64" y="12923"/>
                    <a:pt x="2666" y="13325"/>
                    <a:pt x="2666" y="13325"/>
                  </a:cubicBezTo>
                  <a:lnTo>
                    <a:pt x="2560" y="15567"/>
                  </a:lnTo>
                  <a:cubicBezTo>
                    <a:pt x="2518" y="17237"/>
                    <a:pt x="3808" y="18676"/>
                    <a:pt x="5478" y="18781"/>
                  </a:cubicBezTo>
                  <a:cubicBezTo>
                    <a:pt x="5542" y="18785"/>
                    <a:pt x="5606" y="18787"/>
                    <a:pt x="5669" y="18787"/>
                  </a:cubicBezTo>
                  <a:cubicBezTo>
                    <a:pt x="7299" y="18787"/>
                    <a:pt x="8655" y="17492"/>
                    <a:pt x="8757" y="15863"/>
                  </a:cubicBezTo>
                  <a:lnTo>
                    <a:pt x="8757" y="15842"/>
                  </a:lnTo>
                  <a:lnTo>
                    <a:pt x="9285" y="5140"/>
                  </a:lnTo>
                  <a:cubicBezTo>
                    <a:pt x="9518" y="2454"/>
                    <a:pt x="8143" y="128"/>
                    <a:pt x="545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1"/>
            <p:cNvSpPr/>
            <p:nvPr/>
          </p:nvSpPr>
          <p:spPr>
            <a:xfrm flipH="1">
              <a:off x="1591200" y="2974775"/>
              <a:ext cx="85150" cy="40650"/>
            </a:xfrm>
            <a:custGeom>
              <a:avLst/>
              <a:gdLst/>
              <a:ahLst/>
              <a:cxnLst/>
              <a:rect l="l" t="t" r="r" b="b"/>
              <a:pathLst>
                <a:path w="3406" h="1626" extrusionOk="0">
                  <a:moveTo>
                    <a:pt x="3406" y="1"/>
                  </a:moveTo>
                  <a:lnTo>
                    <a:pt x="3406" y="1"/>
                  </a:lnTo>
                  <a:cubicBezTo>
                    <a:pt x="2390" y="635"/>
                    <a:pt x="1227" y="974"/>
                    <a:pt x="0" y="974"/>
                  </a:cubicBezTo>
                  <a:lnTo>
                    <a:pt x="0" y="1608"/>
                  </a:lnTo>
                  <a:cubicBezTo>
                    <a:pt x="145" y="1620"/>
                    <a:pt x="283" y="1625"/>
                    <a:pt x="416" y="1625"/>
                  </a:cubicBezTo>
                  <a:cubicBezTo>
                    <a:pt x="2707" y="1625"/>
                    <a:pt x="3405" y="1"/>
                    <a:pt x="340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1"/>
            <p:cNvSpPr/>
            <p:nvPr/>
          </p:nvSpPr>
          <p:spPr>
            <a:xfrm flipH="1">
              <a:off x="1691650" y="2807000"/>
              <a:ext cx="18550" cy="17175"/>
            </a:xfrm>
            <a:custGeom>
              <a:avLst/>
              <a:gdLst/>
              <a:ahLst/>
              <a:cxnLst/>
              <a:rect l="l" t="t" r="r" b="b"/>
              <a:pathLst>
                <a:path w="742" h="687" extrusionOk="0">
                  <a:moveTo>
                    <a:pt x="315" y="0"/>
                  </a:moveTo>
                  <a:cubicBezTo>
                    <a:pt x="149" y="0"/>
                    <a:pt x="1" y="135"/>
                    <a:pt x="1" y="304"/>
                  </a:cubicBezTo>
                  <a:cubicBezTo>
                    <a:pt x="1" y="515"/>
                    <a:pt x="170" y="684"/>
                    <a:pt x="382" y="684"/>
                  </a:cubicBezTo>
                  <a:cubicBezTo>
                    <a:pt x="392" y="685"/>
                    <a:pt x="403" y="686"/>
                    <a:pt x="414" y="686"/>
                  </a:cubicBezTo>
                  <a:cubicBezTo>
                    <a:pt x="591" y="686"/>
                    <a:pt x="741" y="527"/>
                    <a:pt x="741" y="367"/>
                  </a:cubicBezTo>
                  <a:cubicBezTo>
                    <a:pt x="741" y="177"/>
                    <a:pt x="593" y="8"/>
                    <a:pt x="382" y="8"/>
                  </a:cubicBezTo>
                  <a:cubicBezTo>
                    <a:pt x="359" y="3"/>
                    <a:pt x="337" y="0"/>
                    <a:pt x="3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1"/>
            <p:cNvSpPr/>
            <p:nvPr/>
          </p:nvSpPr>
          <p:spPr>
            <a:xfrm flipH="1">
              <a:off x="1681075" y="2796475"/>
              <a:ext cx="38625" cy="9800"/>
            </a:xfrm>
            <a:custGeom>
              <a:avLst/>
              <a:gdLst/>
              <a:ahLst/>
              <a:cxnLst/>
              <a:rect l="l" t="t" r="r" b="b"/>
              <a:pathLst>
                <a:path w="1545" h="392" extrusionOk="0">
                  <a:moveTo>
                    <a:pt x="759" y="0"/>
                  </a:moveTo>
                  <a:cubicBezTo>
                    <a:pt x="555" y="0"/>
                    <a:pt x="349" y="58"/>
                    <a:pt x="169" y="175"/>
                  </a:cubicBezTo>
                  <a:cubicBezTo>
                    <a:pt x="42" y="280"/>
                    <a:pt x="0" y="365"/>
                    <a:pt x="21" y="386"/>
                  </a:cubicBezTo>
                  <a:cubicBezTo>
                    <a:pt x="25" y="390"/>
                    <a:pt x="31" y="392"/>
                    <a:pt x="39" y="392"/>
                  </a:cubicBezTo>
                  <a:cubicBezTo>
                    <a:pt x="115" y="392"/>
                    <a:pt x="377" y="217"/>
                    <a:pt x="762" y="217"/>
                  </a:cubicBezTo>
                  <a:cubicBezTo>
                    <a:pt x="1162" y="217"/>
                    <a:pt x="1411" y="388"/>
                    <a:pt x="1490" y="388"/>
                  </a:cubicBezTo>
                  <a:cubicBezTo>
                    <a:pt x="1495" y="388"/>
                    <a:pt x="1498" y="387"/>
                    <a:pt x="1502" y="386"/>
                  </a:cubicBezTo>
                  <a:cubicBezTo>
                    <a:pt x="1544" y="365"/>
                    <a:pt x="1481" y="280"/>
                    <a:pt x="1333" y="175"/>
                  </a:cubicBezTo>
                  <a:cubicBezTo>
                    <a:pt x="1163" y="58"/>
                    <a:pt x="962" y="0"/>
                    <a:pt x="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1"/>
            <p:cNvSpPr/>
            <p:nvPr/>
          </p:nvSpPr>
          <p:spPr>
            <a:xfrm flipH="1">
              <a:off x="1598075" y="2809250"/>
              <a:ext cx="18525" cy="17550"/>
            </a:xfrm>
            <a:custGeom>
              <a:avLst/>
              <a:gdLst/>
              <a:ahLst/>
              <a:cxnLst/>
              <a:rect l="l" t="t" r="r" b="b"/>
              <a:pathLst>
                <a:path w="741" h="702" extrusionOk="0">
                  <a:moveTo>
                    <a:pt x="324" y="0"/>
                  </a:moveTo>
                  <a:cubicBezTo>
                    <a:pt x="149" y="0"/>
                    <a:pt x="0" y="141"/>
                    <a:pt x="0" y="319"/>
                  </a:cubicBezTo>
                  <a:cubicBezTo>
                    <a:pt x="0" y="531"/>
                    <a:pt x="148" y="700"/>
                    <a:pt x="360" y="700"/>
                  </a:cubicBezTo>
                  <a:cubicBezTo>
                    <a:pt x="371" y="701"/>
                    <a:pt x="382" y="702"/>
                    <a:pt x="392" y="702"/>
                  </a:cubicBezTo>
                  <a:cubicBezTo>
                    <a:pt x="571" y="702"/>
                    <a:pt x="741" y="542"/>
                    <a:pt x="741" y="383"/>
                  </a:cubicBezTo>
                  <a:cubicBezTo>
                    <a:pt x="741" y="171"/>
                    <a:pt x="571" y="2"/>
                    <a:pt x="360" y="2"/>
                  </a:cubicBezTo>
                  <a:cubicBezTo>
                    <a:pt x="348" y="1"/>
                    <a:pt x="336" y="0"/>
                    <a:pt x="3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1"/>
            <p:cNvSpPr/>
            <p:nvPr/>
          </p:nvSpPr>
          <p:spPr>
            <a:xfrm flipH="1">
              <a:off x="1587500" y="2798725"/>
              <a:ext cx="39150" cy="9675"/>
            </a:xfrm>
            <a:custGeom>
              <a:avLst/>
              <a:gdLst/>
              <a:ahLst/>
              <a:cxnLst/>
              <a:rect l="l" t="t" r="r" b="b"/>
              <a:pathLst>
                <a:path w="1566" h="387" extrusionOk="0">
                  <a:moveTo>
                    <a:pt x="762" y="0"/>
                  </a:moveTo>
                  <a:cubicBezTo>
                    <a:pt x="550" y="0"/>
                    <a:pt x="339" y="64"/>
                    <a:pt x="191" y="190"/>
                  </a:cubicBezTo>
                  <a:cubicBezTo>
                    <a:pt x="43" y="275"/>
                    <a:pt x="0" y="339"/>
                    <a:pt x="22" y="381"/>
                  </a:cubicBezTo>
                  <a:cubicBezTo>
                    <a:pt x="27" y="385"/>
                    <a:pt x="35" y="386"/>
                    <a:pt x="44" y="386"/>
                  </a:cubicBezTo>
                  <a:cubicBezTo>
                    <a:pt x="133" y="386"/>
                    <a:pt x="377" y="212"/>
                    <a:pt x="762" y="212"/>
                  </a:cubicBezTo>
                  <a:cubicBezTo>
                    <a:pt x="1163" y="212"/>
                    <a:pt x="1430" y="382"/>
                    <a:pt x="1494" y="382"/>
                  </a:cubicBezTo>
                  <a:cubicBezTo>
                    <a:pt x="1497" y="382"/>
                    <a:pt x="1500" y="382"/>
                    <a:pt x="1502" y="381"/>
                  </a:cubicBezTo>
                  <a:cubicBezTo>
                    <a:pt x="1566" y="339"/>
                    <a:pt x="1481" y="275"/>
                    <a:pt x="1354" y="190"/>
                  </a:cubicBezTo>
                  <a:cubicBezTo>
                    <a:pt x="1164" y="85"/>
                    <a:pt x="973" y="0"/>
                    <a:pt x="7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1"/>
            <p:cNvSpPr/>
            <p:nvPr/>
          </p:nvSpPr>
          <p:spPr>
            <a:xfrm flipH="1">
              <a:off x="1652000" y="2798700"/>
              <a:ext cx="31750" cy="82000"/>
            </a:xfrm>
            <a:custGeom>
              <a:avLst/>
              <a:gdLst/>
              <a:ahLst/>
              <a:cxnLst/>
              <a:rect l="l" t="t" r="r" b="b"/>
              <a:pathLst>
                <a:path w="1270" h="3280" extrusionOk="0">
                  <a:moveTo>
                    <a:pt x="1225" y="1"/>
                  </a:moveTo>
                  <a:cubicBezTo>
                    <a:pt x="1155" y="1"/>
                    <a:pt x="799" y="860"/>
                    <a:pt x="381" y="1926"/>
                  </a:cubicBezTo>
                  <a:cubicBezTo>
                    <a:pt x="275" y="2201"/>
                    <a:pt x="191" y="2454"/>
                    <a:pt x="85" y="2708"/>
                  </a:cubicBezTo>
                  <a:cubicBezTo>
                    <a:pt x="43" y="2835"/>
                    <a:pt x="0" y="2962"/>
                    <a:pt x="43" y="3089"/>
                  </a:cubicBezTo>
                  <a:cubicBezTo>
                    <a:pt x="64" y="3174"/>
                    <a:pt x="106" y="3237"/>
                    <a:pt x="191" y="3258"/>
                  </a:cubicBezTo>
                  <a:cubicBezTo>
                    <a:pt x="254" y="3279"/>
                    <a:pt x="296" y="3279"/>
                    <a:pt x="381" y="3279"/>
                  </a:cubicBezTo>
                  <a:cubicBezTo>
                    <a:pt x="614" y="3279"/>
                    <a:pt x="846" y="3279"/>
                    <a:pt x="1058" y="3258"/>
                  </a:cubicBezTo>
                  <a:cubicBezTo>
                    <a:pt x="846" y="3195"/>
                    <a:pt x="635" y="3152"/>
                    <a:pt x="402" y="3152"/>
                  </a:cubicBezTo>
                  <a:cubicBezTo>
                    <a:pt x="296" y="3152"/>
                    <a:pt x="191" y="3131"/>
                    <a:pt x="191" y="3047"/>
                  </a:cubicBezTo>
                  <a:cubicBezTo>
                    <a:pt x="191" y="2941"/>
                    <a:pt x="212" y="2835"/>
                    <a:pt x="275" y="2751"/>
                  </a:cubicBezTo>
                  <a:lnTo>
                    <a:pt x="571" y="1989"/>
                  </a:lnTo>
                  <a:cubicBezTo>
                    <a:pt x="994" y="911"/>
                    <a:pt x="1269" y="22"/>
                    <a:pt x="1227" y="1"/>
                  </a:cubicBezTo>
                  <a:cubicBezTo>
                    <a:pt x="1226" y="1"/>
                    <a:pt x="1225" y="1"/>
                    <a:pt x="1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1"/>
            <p:cNvSpPr/>
            <p:nvPr/>
          </p:nvSpPr>
          <p:spPr>
            <a:xfrm flipH="1">
              <a:off x="1626100" y="2886475"/>
              <a:ext cx="34400" cy="28050"/>
            </a:xfrm>
            <a:custGeom>
              <a:avLst/>
              <a:gdLst/>
              <a:ahLst/>
              <a:cxnLst/>
              <a:rect l="l" t="t" r="r" b="b"/>
              <a:pathLst>
                <a:path w="1376" h="1122" extrusionOk="0">
                  <a:moveTo>
                    <a:pt x="1291" y="1"/>
                  </a:moveTo>
                  <a:cubicBezTo>
                    <a:pt x="1249" y="1"/>
                    <a:pt x="1249" y="424"/>
                    <a:pt x="868" y="720"/>
                  </a:cubicBezTo>
                  <a:cubicBezTo>
                    <a:pt x="509" y="1016"/>
                    <a:pt x="43" y="995"/>
                    <a:pt x="22" y="1037"/>
                  </a:cubicBezTo>
                  <a:cubicBezTo>
                    <a:pt x="1" y="1080"/>
                    <a:pt x="128" y="1122"/>
                    <a:pt x="318" y="1122"/>
                  </a:cubicBezTo>
                  <a:cubicBezTo>
                    <a:pt x="593" y="1122"/>
                    <a:pt x="826" y="1037"/>
                    <a:pt x="1016" y="868"/>
                  </a:cubicBezTo>
                  <a:cubicBezTo>
                    <a:pt x="1185" y="720"/>
                    <a:pt x="1333" y="508"/>
                    <a:pt x="1354" y="276"/>
                  </a:cubicBezTo>
                  <a:cubicBezTo>
                    <a:pt x="1376" y="107"/>
                    <a:pt x="1354" y="1"/>
                    <a:pt x="1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1"/>
            <p:cNvSpPr/>
            <p:nvPr/>
          </p:nvSpPr>
          <p:spPr>
            <a:xfrm flipH="1">
              <a:off x="1578500" y="2762250"/>
              <a:ext cx="45500" cy="13175"/>
            </a:xfrm>
            <a:custGeom>
              <a:avLst/>
              <a:gdLst/>
              <a:ahLst/>
              <a:cxnLst/>
              <a:rect l="l" t="t" r="r" b="b"/>
              <a:pathLst>
                <a:path w="1820" h="527" extrusionOk="0">
                  <a:moveTo>
                    <a:pt x="749" y="0"/>
                  </a:moveTo>
                  <a:cubicBezTo>
                    <a:pt x="573" y="0"/>
                    <a:pt x="399" y="29"/>
                    <a:pt x="233" y="84"/>
                  </a:cubicBezTo>
                  <a:cubicBezTo>
                    <a:pt x="85" y="169"/>
                    <a:pt x="0" y="254"/>
                    <a:pt x="0" y="296"/>
                  </a:cubicBezTo>
                  <a:cubicBezTo>
                    <a:pt x="21" y="402"/>
                    <a:pt x="444" y="359"/>
                    <a:pt x="889" y="402"/>
                  </a:cubicBezTo>
                  <a:cubicBezTo>
                    <a:pt x="1226" y="448"/>
                    <a:pt x="1518" y="527"/>
                    <a:pt x="1678" y="527"/>
                  </a:cubicBezTo>
                  <a:cubicBezTo>
                    <a:pt x="1739" y="527"/>
                    <a:pt x="1780" y="515"/>
                    <a:pt x="1798" y="486"/>
                  </a:cubicBezTo>
                  <a:cubicBezTo>
                    <a:pt x="1819" y="423"/>
                    <a:pt x="1756" y="359"/>
                    <a:pt x="1608" y="254"/>
                  </a:cubicBezTo>
                  <a:cubicBezTo>
                    <a:pt x="1343" y="81"/>
                    <a:pt x="1044" y="0"/>
                    <a:pt x="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1"/>
            <p:cNvSpPr/>
            <p:nvPr/>
          </p:nvSpPr>
          <p:spPr>
            <a:xfrm flipH="1">
              <a:off x="1681075" y="2768575"/>
              <a:ext cx="35450" cy="10475"/>
            </a:xfrm>
            <a:custGeom>
              <a:avLst/>
              <a:gdLst/>
              <a:ahLst/>
              <a:cxnLst/>
              <a:rect l="l" t="t" r="r" b="b"/>
              <a:pathLst>
                <a:path w="1418" h="419" extrusionOk="0">
                  <a:moveTo>
                    <a:pt x="750" y="0"/>
                  </a:moveTo>
                  <a:cubicBezTo>
                    <a:pt x="553" y="0"/>
                    <a:pt x="357" y="59"/>
                    <a:pt x="190" y="170"/>
                  </a:cubicBezTo>
                  <a:cubicBezTo>
                    <a:pt x="42" y="233"/>
                    <a:pt x="0" y="339"/>
                    <a:pt x="21" y="381"/>
                  </a:cubicBezTo>
                  <a:cubicBezTo>
                    <a:pt x="49" y="409"/>
                    <a:pt x="96" y="419"/>
                    <a:pt x="160" y="419"/>
                  </a:cubicBezTo>
                  <a:cubicBezTo>
                    <a:pt x="287" y="419"/>
                    <a:pt x="479" y="381"/>
                    <a:pt x="719" y="381"/>
                  </a:cubicBezTo>
                  <a:cubicBezTo>
                    <a:pt x="922" y="381"/>
                    <a:pt x="1095" y="404"/>
                    <a:pt x="1219" y="404"/>
                  </a:cubicBezTo>
                  <a:cubicBezTo>
                    <a:pt x="1301" y="404"/>
                    <a:pt x="1362" y="394"/>
                    <a:pt x="1396" y="360"/>
                  </a:cubicBezTo>
                  <a:cubicBezTo>
                    <a:pt x="1417" y="318"/>
                    <a:pt x="1375" y="233"/>
                    <a:pt x="1269" y="149"/>
                  </a:cubicBezTo>
                  <a:cubicBezTo>
                    <a:pt x="1108" y="48"/>
                    <a:pt x="928" y="0"/>
                    <a:pt x="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1"/>
            <p:cNvSpPr/>
            <p:nvPr/>
          </p:nvSpPr>
          <p:spPr>
            <a:xfrm flipH="1">
              <a:off x="1475275" y="2838925"/>
              <a:ext cx="46150" cy="66400"/>
            </a:xfrm>
            <a:custGeom>
              <a:avLst/>
              <a:gdLst/>
              <a:ahLst/>
              <a:cxnLst/>
              <a:rect l="l" t="t" r="r" b="b"/>
              <a:pathLst>
                <a:path w="1846" h="2656" extrusionOk="0">
                  <a:moveTo>
                    <a:pt x="657" y="0"/>
                  </a:moveTo>
                  <a:cubicBezTo>
                    <a:pt x="345" y="0"/>
                    <a:pt x="87" y="76"/>
                    <a:pt x="64" y="84"/>
                  </a:cubicBezTo>
                  <a:cubicBezTo>
                    <a:pt x="64" y="84"/>
                    <a:pt x="0" y="2516"/>
                    <a:pt x="0" y="2580"/>
                  </a:cubicBezTo>
                  <a:cubicBezTo>
                    <a:pt x="0" y="2594"/>
                    <a:pt x="213" y="2655"/>
                    <a:pt x="492" y="2655"/>
                  </a:cubicBezTo>
                  <a:cubicBezTo>
                    <a:pt x="1017" y="2655"/>
                    <a:pt x="1778" y="2442"/>
                    <a:pt x="1819" y="1311"/>
                  </a:cubicBezTo>
                  <a:cubicBezTo>
                    <a:pt x="1846" y="213"/>
                    <a:pt x="1177"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1"/>
            <p:cNvSpPr/>
            <p:nvPr/>
          </p:nvSpPr>
          <p:spPr>
            <a:xfrm flipH="1">
              <a:off x="1491275" y="2853475"/>
              <a:ext cx="20650" cy="37475"/>
            </a:xfrm>
            <a:custGeom>
              <a:avLst/>
              <a:gdLst/>
              <a:ahLst/>
              <a:cxnLst/>
              <a:rect l="l" t="t" r="r" b="b"/>
              <a:pathLst>
                <a:path w="826" h="1499" extrusionOk="0">
                  <a:moveTo>
                    <a:pt x="338" y="1"/>
                  </a:moveTo>
                  <a:cubicBezTo>
                    <a:pt x="292" y="1"/>
                    <a:pt x="257" y="16"/>
                    <a:pt x="212" y="31"/>
                  </a:cubicBezTo>
                  <a:cubicBezTo>
                    <a:pt x="170" y="52"/>
                    <a:pt x="128" y="94"/>
                    <a:pt x="128" y="137"/>
                  </a:cubicBezTo>
                  <a:cubicBezTo>
                    <a:pt x="128" y="221"/>
                    <a:pt x="170" y="242"/>
                    <a:pt x="170" y="242"/>
                  </a:cubicBezTo>
                  <a:cubicBezTo>
                    <a:pt x="170" y="242"/>
                    <a:pt x="170" y="221"/>
                    <a:pt x="191" y="158"/>
                  </a:cubicBezTo>
                  <a:cubicBezTo>
                    <a:pt x="207" y="93"/>
                    <a:pt x="261" y="65"/>
                    <a:pt x="323" y="65"/>
                  </a:cubicBezTo>
                  <a:cubicBezTo>
                    <a:pt x="342" y="65"/>
                    <a:pt x="362" y="68"/>
                    <a:pt x="382" y="73"/>
                  </a:cubicBezTo>
                  <a:cubicBezTo>
                    <a:pt x="509" y="115"/>
                    <a:pt x="593" y="221"/>
                    <a:pt x="614" y="327"/>
                  </a:cubicBezTo>
                  <a:cubicBezTo>
                    <a:pt x="657" y="454"/>
                    <a:pt x="699" y="581"/>
                    <a:pt x="699" y="750"/>
                  </a:cubicBezTo>
                  <a:cubicBezTo>
                    <a:pt x="699" y="1004"/>
                    <a:pt x="572" y="1279"/>
                    <a:pt x="318" y="1405"/>
                  </a:cubicBezTo>
                  <a:cubicBezTo>
                    <a:pt x="286" y="1416"/>
                    <a:pt x="249" y="1421"/>
                    <a:pt x="210" y="1421"/>
                  </a:cubicBezTo>
                  <a:cubicBezTo>
                    <a:pt x="170" y="1421"/>
                    <a:pt x="128" y="1416"/>
                    <a:pt x="86" y="1405"/>
                  </a:cubicBezTo>
                  <a:cubicBezTo>
                    <a:pt x="43" y="1384"/>
                    <a:pt x="1" y="1363"/>
                    <a:pt x="1" y="1363"/>
                  </a:cubicBezTo>
                  <a:lnTo>
                    <a:pt x="1" y="1363"/>
                  </a:lnTo>
                  <a:cubicBezTo>
                    <a:pt x="1" y="1363"/>
                    <a:pt x="1" y="1384"/>
                    <a:pt x="64" y="1427"/>
                  </a:cubicBezTo>
                  <a:cubicBezTo>
                    <a:pt x="112" y="1474"/>
                    <a:pt x="183" y="1498"/>
                    <a:pt x="261" y="1498"/>
                  </a:cubicBezTo>
                  <a:cubicBezTo>
                    <a:pt x="286" y="1498"/>
                    <a:pt x="313" y="1495"/>
                    <a:pt x="339" y="1490"/>
                  </a:cubicBezTo>
                  <a:cubicBezTo>
                    <a:pt x="635" y="1363"/>
                    <a:pt x="826" y="1067"/>
                    <a:pt x="826" y="750"/>
                  </a:cubicBezTo>
                  <a:cubicBezTo>
                    <a:pt x="826" y="581"/>
                    <a:pt x="805" y="433"/>
                    <a:pt x="720" y="263"/>
                  </a:cubicBezTo>
                  <a:cubicBezTo>
                    <a:pt x="657" y="137"/>
                    <a:pt x="530" y="31"/>
                    <a:pt x="403" y="10"/>
                  </a:cubicBezTo>
                  <a:cubicBezTo>
                    <a:pt x="378" y="3"/>
                    <a:pt x="357" y="1"/>
                    <a:pt x="33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1"/>
            <p:cNvSpPr/>
            <p:nvPr/>
          </p:nvSpPr>
          <p:spPr>
            <a:xfrm flipH="1">
              <a:off x="1490200" y="2656475"/>
              <a:ext cx="244300" cy="206250"/>
            </a:xfrm>
            <a:custGeom>
              <a:avLst/>
              <a:gdLst/>
              <a:ahLst/>
              <a:cxnLst/>
              <a:rect l="l" t="t" r="r" b="b"/>
              <a:pathLst>
                <a:path w="9772" h="8250" extrusionOk="0">
                  <a:moveTo>
                    <a:pt x="4468" y="1"/>
                  </a:moveTo>
                  <a:cubicBezTo>
                    <a:pt x="4459" y="1"/>
                    <a:pt x="4450" y="1"/>
                    <a:pt x="4441" y="1"/>
                  </a:cubicBezTo>
                  <a:cubicBezTo>
                    <a:pt x="3236" y="22"/>
                    <a:pt x="2073" y="424"/>
                    <a:pt x="1079" y="1164"/>
                  </a:cubicBezTo>
                  <a:cubicBezTo>
                    <a:pt x="634" y="1460"/>
                    <a:pt x="254" y="1883"/>
                    <a:pt x="0" y="2391"/>
                  </a:cubicBezTo>
                  <a:lnTo>
                    <a:pt x="7423" y="2222"/>
                  </a:lnTo>
                  <a:cubicBezTo>
                    <a:pt x="7910" y="2497"/>
                    <a:pt x="7698" y="3131"/>
                    <a:pt x="7572" y="3279"/>
                  </a:cubicBezTo>
                  <a:cubicBezTo>
                    <a:pt x="7170" y="4252"/>
                    <a:pt x="7466" y="5373"/>
                    <a:pt x="8312" y="6007"/>
                  </a:cubicBezTo>
                  <a:lnTo>
                    <a:pt x="8227" y="7551"/>
                  </a:lnTo>
                  <a:cubicBezTo>
                    <a:pt x="8164" y="7932"/>
                    <a:pt x="8333" y="8249"/>
                    <a:pt x="8735" y="8249"/>
                  </a:cubicBezTo>
                  <a:cubicBezTo>
                    <a:pt x="8735" y="8249"/>
                    <a:pt x="8946" y="6832"/>
                    <a:pt x="9052" y="6346"/>
                  </a:cubicBezTo>
                  <a:cubicBezTo>
                    <a:pt x="9242" y="5457"/>
                    <a:pt x="9771" y="4400"/>
                    <a:pt x="9686" y="3448"/>
                  </a:cubicBezTo>
                  <a:cubicBezTo>
                    <a:pt x="9686" y="3448"/>
                    <a:pt x="9708" y="2898"/>
                    <a:pt x="8989" y="2222"/>
                  </a:cubicBezTo>
                  <a:cubicBezTo>
                    <a:pt x="8128" y="1445"/>
                    <a:pt x="5703" y="1"/>
                    <a:pt x="4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1"/>
            <p:cNvSpPr/>
            <p:nvPr/>
          </p:nvSpPr>
          <p:spPr>
            <a:xfrm flipH="1">
              <a:off x="1586450" y="2846825"/>
              <a:ext cx="2125" cy="2150"/>
            </a:xfrm>
            <a:custGeom>
              <a:avLst/>
              <a:gdLst/>
              <a:ahLst/>
              <a:cxnLst/>
              <a:rect l="l" t="t" r="r" b="b"/>
              <a:pathLst>
                <a:path w="85" h="86" extrusionOk="0">
                  <a:moveTo>
                    <a:pt x="64" y="1"/>
                  </a:moveTo>
                  <a:cubicBezTo>
                    <a:pt x="21" y="1"/>
                    <a:pt x="0" y="43"/>
                    <a:pt x="0" y="43"/>
                  </a:cubicBezTo>
                  <a:cubicBezTo>
                    <a:pt x="0" y="64"/>
                    <a:pt x="0" y="85"/>
                    <a:pt x="43" y="85"/>
                  </a:cubicBezTo>
                  <a:cubicBezTo>
                    <a:pt x="64" y="85"/>
                    <a:pt x="85" y="85"/>
                    <a:pt x="85" y="64"/>
                  </a:cubicBezTo>
                  <a:cubicBezTo>
                    <a:pt x="85" y="43"/>
                    <a:pt x="85" y="1"/>
                    <a:pt x="6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1"/>
            <p:cNvSpPr/>
            <p:nvPr/>
          </p:nvSpPr>
          <p:spPr>
            <a:xfrm flipH="1">
              <a:off x="1605475" y="2842600"/>
              <a:ext cx="2150" cy="2675"/>
            </a:xfrm>
            <a:custGeom>
              <a:avLst/>
              <a:gdLst/>
              <a:ahLst/>
              <a:cxnLst/>
              <a:rect l="l" t="t" r="r" b="b"/>
              <a:pathLst>
                <a:path w="86" h="107" extrusionOk="0">
                  <a:moveTo>
                    <a:pt x="64" y="1"/>
                  </a:moveTo>
                  <a:cubicBezTo>
                    <a:pt x="22" y="1"/>
                    <a:pt x="1" y="22"/>
                    <a:pt x="1" y="43"/>
                  </a:cubicBezTo>
                  <a:cubicBezTo>
                    <a:pt x="1" y="64"/>
                    <a:pt x="1" y="106"/>
                    <a:pt x="22" y="106"/>
                  </a:cubicBezTo>
                  <a:cubicBezTo>
                    <a:pt x="64" y="106"/>
                    <a:pt x="85" y="64"/>
                    <a:pt x="85" y="43"/>
                  </a:cubicBezTo>
                  <a:cubicBezTo>
                    <a:pt x="85" y="22"/>
                    <a:pt x="85" y="1"/>
                    <a:pt x="6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1"/>
            <p:cNvSpPr/>
            <p:nvPr/>
          </p:nvSpPr>
          <p:spPr>
            <a:xfrm flipH="1">
              <a:off x="1618175" y="2841550"/>
              <a:ext cx="2125" cy="3725"/>
            </a:xfrm>
            <a:custGeom>
              <a:avLst/>
              <a:gdLst/>
              <a:ahLst/>
              <a:cxnLst/>
              <a:rect l="l" t="t" r="r" b="b"/>
              <a:pathLst>
                <a:path w="85" h="149" extrusionOk="0">
                  <a:moveTo>
                    <a:pt x="64" y="0"/>
                  </a:moveTo>
                  <a:cubicBezTo>
                    <a:pt x="21" y="0"/>
                    <a:pt x="0" y="43"/>
                    <a:pt x="0" y="64"/>
                  </a:cubicBezTo>
                  <a:cubicBezTo>
                    <a:pt x="0" y="85"/>
                    <a:pt x="0" y="106"/>
                    <a:pt x="43" y="148"/>
                  </a:cubicBezTo>
                  <a:cubicBezTo>
                    <a:pt x="64" y="148"/>
                    <a:pt x="85" y="106"/>
                    <a:pt x="85" y="85"/>
                  </a:cubicBezTo>
                  <a:cubicBezTo>
                    <a:pt x="85" y="64"/>
                    <a:pt x="85" y="0"/>
                    <a:pt x="6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1"/>
            <p:cNvSpPr/>
            <p:nvPr/>
          </p:nvSpPr>
          <p:spPr>
            <a:xfrm flipH="1">
              <a:off x="1595425" y="2859525"/>
              <a:ext cx="2675" cy="1600"/>
            </a:xfrm>
            <a:custGeom>
              <a:avLst/>
              <a:gdLst/>
              <a:ahLst/>
              <a:cxnLst/>
              <a:rect l="l" t="t" r="r" b="b"/>
              <a:pathLst>
                <a:path w="107" h="64" extrusionOk="0">
                  <a:moveTo>
                    <a:pt x="43" y="0"/>
                  </a:moveTo>
                  <a:cubicBezTo>
                    <a:pt x="22" y="0"/>
                    <a:pt x="1" y="21"/>
                    <a:pt x="1" y="21"/>
                  </a:cubicBezTo>
                  <a:cubicBezTo>
                    <a:pt x="1" y="21"/>
                    <a:pt x="22" y="64"/>
                    <a:pt x="43" y="64"/>
                  </a:cubicBezTo>
                  <a:cubicBezTo>
                    <a:pt x="64" y="64"/>
                    <a:pt x="106" y="21"/>
                    <a:pt x="106" y="21"/>
                  </a:cubicBezTo>
                  <a:cubicBezTo>
                    <a:pt x="106" y="21"/>
                    <a:pt x="64" y="0"/>
                    <a:pt x="4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1"/>
            <p:cNvSpPr/>
            <p:nvPr/>
          </p:nvSpPr>
          <p:spPr>
            <a:xfrm flipH="1">
              <a:off x="1613400" y="2854225"/>
              <a:ext cx="2150" cy="2675"/>
            </a:xfrm>
            <a:custGeom>
              <a:avLst/>
              <a:gdLst/>
              <a:ahLst/>
              <a:cxnLst/>
              <a:rect l="l" t="t" r="r" b="b"/>
              <a:pathLst>
                <a:path w="86" h="107" extrusionOk="0">
                  <a:moveTo>
                    <a:pt x="43" y="1"/>
                  </a:moveTo>
                  <a:cubicBezTo>
                    <a:pt x="22" y="1"/>
                    <a:pt x="1" y="22"/>
                    <a:pt x="1" y="64"/>
                  </a:cubicBezTo>
                  <a:cubicBezTo>
                    <a:pt x="1" y="85"/>
                    <a:pt x="1" y="107"/>
                    <a:pt x="22" y="107"/>
                  </a:cubicBezTo>
                  <a:cubicBezTo>
                    <a:pt x="64" y="107"/>
                    <a:pt x="85" y="85"/>
                    <a:pt x="85" y="64"/>
                  </a:cubicBezTo>
                  <a:cubicBezTo>
                    <a:pt x="85" y="22"/>
                    <a:pt x="43" y="1"/>
                    <a:pt x="4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1"/>
            <p:cNvSpPr/>
            <p:nvPr/>
          </p:nvSpPr>
          <p:spPr>
            <a:xfrm flipH="1">
              <a:off x="1704875" y="2844175"/>
              <a:ext cx="1625" cy="2150"/>
            </a:xfrm>
            <a:custGeom>
              <a:avLst/>
              <a:gdLst/>
              <a:ahLst/>
              <a:cxnLst/>
              <a:rect l="l" t="t" r="r" b="b"/>
              <a:pathLst>
                <a:path w="65" h="86" extrusionOk="0">
                  <a:moveTo>
                    <a:pt x="43" y="1"/>
                  </a:moveTo>
                  <a:cubicBezTo>
                    <a:pt x="22" y="1"/>
                    <a:pt x="1" y="1"/>
                    <a:pt x="1" y="43"/>
                  </a:cubicBezTo>
                  <a:cubicBezTo>
                    <a:pt x="1" y="64"/>
                    <a:pt x="1" y="86"/>
                    <a:pt x="22" y="86"/>
                  </a:cubicBezTo>
                  <a:cubicBezTo>
                    <a:pt x="43" y="86"/>
                    <a:pt x="64" y="86"/>
                    <a:pt x="64" y="64"/>
                  </a:cubicBezTo>
                  <a:cubicBezTo>
                    <a:pt x="64" y="43"/>
                    <a:pt x="64" y="1"/>
                    <a:pt x="4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1"/>
            <p:cNvSpPr/>
            <p:nvPr/>
          </p:nvSpPr>
          <p:spPr>
            <a:xfrm flipH="1">
              <a:off x="1717050" y="2843450"/>
              <a:ext cx="2650" cy="2350"/>
            </a:xfrm>
            <a:custGeom>
              <a:avLst/>
              <a:gdLst/>
              <a:ahLst/>
              <a:cxnLst/>
              <a:rect l="l" t="t" r="r" b="b"/>
              <a:pathLst>
                <a:path w="106" h="94" extrusionOk="0">
                  <a:moveTo>
                    <a:pt x="65" y="0"/>
                  </a:moveTo>
                  <a:cubicBezTo>
                    <a:pt x="57" y="0"/>
                    <a:pt x="49" y="3"/>
                    <a:pt x="42" y="9"/>
                  </a:cubicBezTo>
                  <a:cubicBezTo>
                    <a:pt x="21" y="30"/>
                    <a:pt x="0" y="30"/>
                    <a:pt x="21" y="72"/>
                  </a:cubicBezTo>
                  <a:cubicBezTo>
                    <a:pt x="0" y="72"/>
                    <a:pt x="21" y="72"/>
                    <a:pt x="42" y="93"/>
                  </a:cubicBezTo>
                  <a:cubicBezTo>
                    <a:pt x="64" y="93"/>
                    <a:pt x="106" y="72"/>
                    <a:pt x="106" y="30"/>
                  </a:cubicBezTo>
                  <a:cubicBezTo>
                    <a:pt x="106" y="15"/>
                    <a:pt x="85" y="0"/>
                    <a:pt x="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1"/>
            <p:cNvSpPr/>
            <p:nvPr/>
          </p:nvSpPr>
          <p:spPr>
            <a:xfrm flipH="1">
              <a:off x="1692725" y="2845250"/>
              <a:ext cx="2650" cy="1600"/>
            </a:xfrm>
            <a:custGeom>
              <a:avLst/>
              <a:gdLst/>
              <a:ahLst/>
              <a:cxnLst/>
              <a:rect l="l" t="t" r="r" b="b"/>
              <a:pathLst>
                <a:path w="106" h="64" extrusionOk="0">
                  <a:moveTo>
                    <a:pt x="64" y="0"/>
                  </a:moveTo>
                  <a:cubicBezTo>
                    <a:pt x="42" y="0"/>
                    <a:pt x="21" y="0"/>
                    <a:pt x="21" y="21"/>
                  </a:cubicBezTo>
                  <a:cubicBezTo>
                    <a:pt x="0" y="43"/>
                    <a:pt x="21" y="64"/>
                    <a:pt x="42" y="64"/>
                  </a:cubicBezTo>
                  <a:cubicBezTo>
                    <a:pt x="85" y="64"/>
                    <a:pt x="106" y="64"/>
                    <a:pt x="106" y="43"/>
                  </a:cubicBezTo>
                  <a:cubicBezTo>
                    <a:pt x="106" y="21"/>
                    <a:pt x="106" y="0"/>
                    <a:pt x="6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1"/>
            <p:cNvSpPr/>
            <p:nvPr/>
          </p:nvSpPr>
          <p:spPr>
            <a:xfrm flipH="1">
              <a:off x="1702775" y="2857400"/>
              <a:ext cx="2125" cy="2150"/>
            </a:xfrm>
            <a:custGeom>
              <a:avLst/>
              <a:gdLst/>
              <a:ahLst/>
              <a:cxnLst/>
              <a:rect l="l" t="t" r="r" b="b"/>
              <a:pathLst>
                <a:path w="85" h="86" extrusionOk="0">
                  <a:moveTo>
                    <a:pt x="64" y="1"/>
                  </a:moveTo>
                  <a:cubicBezTo>
                    <a:pt x="22" y="1"/>
                    <a:pt x="0" y="1"/>
                    <a:pt x="0" y="43"/>
                  </a:cubicBezTo>
                  <a:cubicBezTo>
                    <a:pt x="0" y="43"/>
                    <a:pt x="0" y="85"/>
                    <a:pt x="43" y="85"/>
                  </a:cubicBezTo>
                  <a:cubicBezTo>
                    <a:pt x="64" y="85"/>
                    <a:pt x="85" y="85"/>
                    <a:pt x="85" y="64"/>
                  </a:cubicBezTo>
                  <a:cubicBezTo>
                    <a:pt x="85" y="43"/>
                    <a:pt x="85" y="1"/>
                    <a:pt x="6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1"/>
            <p:cNvSpPr/>
            <p:nvPr/>
          </p:nvSpPr>
          <p:spPr>
            <a:xfrm flipH="1">
              <a:off x="1714400" y="2855825"/>
              <a:ext cx="2125" cy="1600"/>
            </a:xfrm>
            <a:custGeom>
              <a:avLst/>
              <a:gdLst/>
              <a:ahLst/>
              <a:cxnLst/>
              <a:rect l="l" t="t" r="r" b="b"/>
              <a:pathLst>
                <a:path w="85" h="64" extrusionOk="0">
                  <a:moveTo>
                    <a:pt x="21" y="0"/>
                  </a:moveTo>
                  <a:cubicBezTo>
                    <a:pt x="0" y="0"/>
                    <a:pt x="0" y="21"/>
                    <a:pt x="0" y="43"/>
                  </a:cubicBezTo>
                  <a:cubicBezTo>
                    <a:pt x="21" y="43"/>
                    <a:pt x="21" y="64"/>
                    <a:pt x="42" y="64"/>
                  </a:cubicBezTo>
                  <a:cubicBezTo>
                    <a:pt x="85" y="64"/>
                    <a:pt x="85" y="43"/>
                    <a:pt x="85" y="21"/>
                  </a:cubicBezTo>
                  <a:cubicBezTo>
                    <a:pt x="85" y="0"/>
                    <a:pt x="42" y="0"/>
                    <a:pt x="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1"/>
            <p:cNvSpPr/>
            <p:nvPr/>
          </p:nvSpPr>
          <p:spPr>
            <a:xfrm flipH="1">
              <a:off x="1504475" y="2625850"/>
              <a:ext cx="265475" cy="136775"/>
            </a:xfrm>
            <a:custGeom>
              <a:avLst/>
              <a:gdLst/>
              <a:ahLst/>
              <a:cxnLst/>
              <a:rect l="l" t="t" r="r" b="b"/>
              <a:pathLst>
                <a:path w="10619" h="5471" extrusionOk="0">
                  <a:moveTo>
                    <a:pt x="4708" y="0"/>
                  </a:moveTo>
                  <a:cubicBezTo>
                    <a:pt x="3990" y="0"/>
                    <a:pt x="3285" y="327"/>
                    <a:pt x="2856" y="909"/>
                  </a:cubicBezTo>
                  <a:cubicBezTo>
                    <a:pt x="2602" y="1226"/>
                    <a:pt x="2475" y="1649"/>
                    <a:pt x="2137" y="1860"/>
                  </a:cubicBezTo>
                  <a:cubicBezTo>
                    <a:pt x="1841" y="2051"/>
                    <a:pt x="1439" y="2030"/>
                    <a:pt x="1122" y="2135"/>
                  </a:cubicBezTo>
                  <a:cubicBezTo>
                    <a:pt x="445" y="2347"/>
                    <a:pt x="1" y="3002"/>
                    <a:pt x="22" y="3722"/>
                  </a:cubicBezTo>
                  <a:cubicBezTo>
                    <a:pt x="107" y="4441"/>
                    <a:pt x="551" y="5033"/>
                    <a:pt x="1207" y="5308"/>
                  </a:cubicBezTo>
                  <a:cubicBezTo>
                    <a:pt x="1487" y="5417"/>
                    <a:pt x="1792" y="5471"/>
                    <a:pt x="2098" y="5471"/>
                  </a:cubicBezTo>
                  <a:cubicBezTo>
                    <a:pt x="2506" y="5471"/>
                    <a:pt x="2917" y="5374"/>
                    <a:pt x="3279" y="5181"/>
                  </a:cubicBezTo>
                  <a:cubicBezTo>
                    <a:pt x="3818" y="4891"/>
                    <a:pt x="4317" y="4377"/>
                    <a:pt x="4934" y="4377"/>
                  </a:cubicBezTo>
                  <a:cubicBezTo>
                    <a:pt x="4946" y="4377"/>
                    <a:pt x="4959" y="4377"/>
                    <a:pt x="4971" y="4377"/>
                  </a:cubicBezTo>
                  <a:cubicBezTo>
                    <a:pt x="5546" y="4396"/>
                    <a:pt x="6087" y="4902"/>
                    <a:pt x="6687" y="4902"/>
                  </a:cubicBezTo>
                  <a:cubicBezTo>
                    <a:pt x="6749" y="4902"/>
                    <a:pt x="6811" y="4897"/>
                    <a:pt x="6875" y="4885"/>
                  </a:cubicBezTo>
                  <a:cubicBezTo>
                    <a:pt x="7213" y="4779"/>
                    <a:pt x="7488" y="4589"/>
                    <a:pt x="7721" y="4335"/>
                  </a:cubicBezTo>
                  <a:cubicBezTo>
                    <a:pt x="7953" y="4060"/>
                    <a:pt x="8249" y="3870"/>
                    <a:pt x="8588" y="3827"/>
                  </a:cubicBezTo>
                  <a:cubicBezTo>
                    <a:pt x="8595" y="3827"/>
                    <a:pt x="8603" y="3827"/>
                    <a:pt x="8610" y="3827"/>
                  </a:cubicBezTo>
                  <a:cubicBezTo>
                    <a:pt x="8934" y="3827"/>
                    <a:pt x="9114" y="4278"/>
                    <a:pt x="8990" y="4589"/>
                  </a:cubicBezTo>
                  <a:lnTo>
                    <a:pt x="10470" y="3531"/>
                  </a:lnTo>
                  <a:cubicBezTo>
                    <a:pt x="10618" y="2876"/>
                    <a:pt x="10470" y="2178"/>
                    <a:pt x="10047" y="1691"/>
                  </a:cubicBezTo>
                  <a:cubicBezTo>
                    <a:pt x="9618" y="1180"/>
                    <a:pt x="8991" y="886"/>
                    <a:pt x="8338" y="886"/>
                  </a:cubicBezTo>
                  <a:cubicBezTo>
                    <a:pt x="8316" y="886"/>
                    <a:pt x="8293" y="887"/>
                    <a:pt x="8270" y="888"/>
                  </a:cubicBezTo>
                  <a:cubicBezTo>
                    <a:pt x="7932" y="951"/>
                    <a:pt x="7572" y="972"/>
                    <a:pt x="7234" y="972"/>
                  </a:cubicBezTo>
                  <a:cubicBezTo>
                    <a:pt x="6600" y="888"/>
                    <a:pt x="6092" y="422"/>
                    <a:pt x="5521" y="147"/>
                  </a:cubicBezTo>
                  <a:cubicBezTo>
                    <a:pt x="5258" y="48"/>
                    <a:pt x="4982" y="0"/>
                    <a:pt x="4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1"/>
            <p:cNvSpPr/>
            <p:nvPr/>
          </p:nvSpPr>
          <p:spPr>
            <a:xfrm flipH="1">
              <a:off x="1527750" y="2668650"/>
              <a:ext cx="202525" cy="47075"/>
            </a:xfrm>
            <a:custGeom>
              <a:avLst/>
              <a:gdLst/>
              <a:ahLst/>
              <a:cxnLst/>
              <a:rect l="l" t="t" r="r" b="b"/>
              <a:pathLst>
                <a:path w="8101" h="1883" extrusionOk="0">
                  <a:moveTo>
                    <a:pt x="2580" y="445"/>
                  </a:moveTo>
                  <a:lnTo>
                    <a:pt x="2580" y="445"/>
                  </a:lnTo>
                  <a:cubicBezTo>
                    <a:pt x="2441" y="646"/>
                    <a:pt x="2336" y="847"/>
                    <a:pt x="2215" y="1023"/>
                  </a:cubicBezTo>
                  <a:lnTo>
                    <a:pt x="2215" y="1023"/>
                  </a:lnTo>
                  <a:cubicBezTo>
                    <a:pt x="2349" y="842"/>
                    <a:pt x="2470" y="649"/>
                    <a:pt x="2580" y="445"/>
                  </a:cubicBezTo>
                  <a:close/>
                  <a:moveTo>
                    <a:pt x="2215" y="1023"/>
                  </a:moveTo>
                  <a:cubicBezTo>
                    <a:pt x="2169" y="1085"/>
                    <a:pt x="2122" y="1146"/>
                    <a:pt x="2073" y="1206"/>
                  </a:cubicBezTo>
                  <a:cubicBezTo>
                    <a:pt x="2124" y="1149"/>
                    <a:pt x="2171" y="1088"/>
                    <a:pt x="2215" y="1023"/>
                  </a:cubicBezTo>
                  <a:close/>
                  <a:moveTo>
                    <a:pt x="0" y="973"/>
                  </a:moveTo>
                  <a:lnTo>
                    <a:pt x="0" y="994"/>
                  </a:lnTo>
                  <a:cubicBezTo>
                    <a:pt x="0" y="1037"/>
                    <a:pt x="21" y="1037"/>
                    <a:pt x="43" y="1079"/>
                  </a:cubicBezTo>
                  <a:cubicBezTo>
                    <a:pt x="85" y="1164"/>
                    <a:pt x="169" y="1248"/>
                    <a:pt x="254" y="1312"/>
                  </a:cubicBezTo>
                  <a:cubicBezTo>
                    <a:pt x="255" y="1313"/>
                    <a:pt x="257" y="1314"/>
                    <a:pt x="258" y="1315"/>
                  </a:cubicBezTo>
                  <a:lnTo>
                    <a:pt x="258" y="1315"/>
                  </a:lnTo>
                  <a:cubicBezTo>
                    <a:pt x="133" y="1187"/>
                    <a:pt x="58" y="1089"/>
                    <a:pt x="0" y="973"/>
                  </a:cubicBezTo>
                  <a:close/>
                  <a:moveTo>
                    <a:pt x="2073" y="1206"/>
                  </a:moveTo>
                  <a:cubicBezTo>
                    <a:pt x="1894" y="1385"/>
                    <a:pt x="1678" y="1508"/>
                    <a:pt x="1442" y="1592"/>
                  </a:cubicBezTo>
                  <a:lnTo>
                    <a:pt x="1442" y="1592"/>
                  </a:lnTo>
                  <a:cubicBezTo>
                    <a:pt x="1679" y="1531"/>
                    <a:pt x="1901" y="1402"/>
                    <a:pt x="2073" y="1206"/>
                  </a:cubicBezTo>
                  <a:close/>
                  <a:moveTo>
                    <a:pt x="258" y="1315"/>
                  </a:moveTo>
                  <a:lnTo>
                    <a:pt x="258" y="1315"/>
                  </a:lnTo>
                  <a:cubicBezTo>
                    <a:pt x="270" y="1328"/>
                    <a:pt x="283" y="1341"/>
                    <a:pt x="296" y="1354"/>
                  </a:cubicBezTo>
                  <a:cubicBezTo>
                    <a:pt x="402" y="1460"/>
                    <a:pt x="571" y="1523"/>
                    <a:pt x="719" y="1587"/>
                  </a:cubicBezTo>
                  <a:cubicBezTo>
                    <a:pt x="853" y="1613"/>
                    <a:pt x="1004" y="1640"/>
                    <a:pt x="1150" y="1640"/>
                  </a:cubicBezTo>
                  <a:cubicBezTo>
                    <a:pt x="1235" y="1640"/>
                    <a:pt x="1318" y="1631"/>
                    <a:pt x="1396" y="1608"/>
                  </a:cubicBezTo>
                  <a:cubicBezTo>
                    <a:pt x="1411" y="1603"/>
                    <a:pt x="1426" y="1597"/>
                    <a:pt x="1442" y="1592"/>
                  </a:cubicBezTo>
                  <a:lnTo>
                    <a:pt x="1442" y="1592"/>
                  </a:lnTo>
                  <a:cubicBezTo>
                    <a:pt x="1334" y="1620"/>
                    <a:pt x="1224" y="1634"/>
                    <a:pt x="1113" y="1634"/>
                  </a:cubicBezTo>
                  <a:cubicBezTo>
                    <a:pt x="809" y="1634"/>
                    <a:pt x="502" y="1528"/>
                    <a:pt x="258" y="1315"/>
                  </a:cubicBezTo>
                  <a:close/>
                  <a:moveTo>
                    <a:pt x="3469" y="0"/>
                  </a:moveTo>
                  <a:cubicBezTo>
                    <a:pt x="3300" y="0"/>
                    <a:pt x="3109" y="22"/>
                    <a:pt x="2940" y="106"/>
                  </a:cubicBezTo>
                  <a:cubicBezTo>
                    <a:pt x="2792" y="191"/>
                    <a:pt x="2665" y="296"/>
                    <a:pt x="2580" y="445"/>
                  </a:cubicBezTo>
                  <a:cubicBezTo>
                    <a:pt x="2686" y="318"/>
                    <a:pt x="2792" y="212"/>
                    <a:pt x="2940" y="127"/>
                  </a:cubicBezTo>
                  <a:cubicBezTo>
                    <a:pt x="3109" y="43"/>
                    <a:pt x="3257" y="22"/>
                    <a:pt x="3448" y="22"/>
                  </a:cubicBezTo>
                  <a:cubicBezTo>
                    <a:pt x="3638" y="22"/>
                    <a:pt x="3786" y="85"/>
                    <a:pt x="3955" y="148"/>
                  </a:cubicBezTo>
                  <a:cubicBezTo>
                    <a:pt x="4103" y="233"/>
                    <a:pt x="4251" y="360"/>
                    <a:pt x="4315" y="529"/>
                  </a:cubicBezTo>
                  <a:cubicBezTo>
                    <a:pt x="4399" y="677"/>
                    <a:pt x="4484" y="846"/>
                    <a:pt x="4590" y="994"/>
                  </a:cubicBezTo>
                  <a:cubicBezTo>
                    <a:pt x="4695" y="1164"/>
                    <a:pt x="4886" y="1269"/>
                    <a:pt x="5055" y="1290"/>
                  </a:cubicBezTo>
                  <a:cubicBezTo>
                    <a:pt x="5245" y="1290"/>
                    <a:pt x="5436" y="1248"/>
                    <a:pt x="5584" y="1142"/>
                  </a:cubicBezTo>
                  <a:cubicBezTo>
                    <a:pt x="5753" y="1058"/>
                    <a:pt x="5880" y="952"/>
                    <a:pt x="5985" y="825"/>
                  </a:cubicBezTo>
                  <a:cubicBezTo>
                    <a:pt x="6176" y="571"/>
                    <a:pt x="6430" y="402"/>
                    <a:pt x="6726" y="318"/>
                  </a:cubicBezTo>
                  <a:cubicBezTo>
                    <a:pt x="6790" y="303"/>
                    <a:pt x="6853" y="296"/>
                    <a:pt x="6915" y="296"/>
                  </a:cubicBezTo>
                  <a:cubicBezTo>
                    <a:pt x="7117" y="296"/>
                    <a:pt x="7304" y="368"/>
                    <a:pt x="7466" y="466"/>
                  </a:cubicBezTo>
                  <a:cubicBezTo>
                    <a:pt x="7656" y="614"/>
                    <a:pt x="7783" y="762"/>
                    <a:pt x="7868" y="973"/>
                  </a:cubicBezTo>
                  <a:cubicBezTo>
                    <a:pt x="7952" y="1142"/>
                    <a:pt x="7995" y="1290"/>
                    <a:pt x="8016" y="1460"/>
                  </a:cubicBezTo>
                  <a:cubicBezTo>
                    <a:pt x="8058" y="1587"/>
                    <a:pt x="8058" y="1692"/>
                    <a:pt x="8079" y="1777"/>
                  </a:cubicBezTo>
                  <a:cubicBezTo>
                    <a:pt x="8079" y="1798"/>
                    <a:pt x="8079" y="1840"/>
                    <a:pt x="8100" y="1883"/>
                  </a:cubicBezTo>
                  <a:lnTo>
                    <a:pt x="8100" y="1840"/>
                  </a:lnTo>
                  <a:lnTo>
                    <a:pt x="8100" y="1777"/>
                  </a:lnTo>
                  <a:cubicBezTo>
                    <a:pt x="8100" y="1671"/>
                    <a:pt x="8079" y="1565"/>
                    <a:pt x="8079" y="1460"/>
                  </a:cubicBezTo>
                  <a:cubicBezTo>
                    <a:pt x="8058" y="1290"/>
                    <a:pt x="7995" y="1142"/>
                    <a:pt x="7952" y="973"/>
                  </a:cubicBezTo>
                  <a:cubicBezTo>
                    <a:pt x="7868" y="762"/>
                    <a:pt x="7699" y="614"/>
                    <a:pt x="7529" y="466"/>
                  </a:cubicBezTo>
                  <a:cubicBezTo>
                    <a:pt x="7334" y="352"/>
                    <a:pt x="7138" y="275"/>
                    <a:pt x="6923" y="275"/>
                  </a:cubicBezTo>
                  <a:cubicBezTo>
                    <a:pt x="6859" y="275"/>
                    <a:pt x="6794" y="282"/>
                    <a:pt x="6726" y="296"/>
                  </a:cubicBezTo>
                  <a:cubicBezTo>
                    <a:pt x="6430" y="402"/>
                    <a:pt x="6176" y="571"/>
                    <a:pt x="5964" y="825"/>
                  </a:cubicBezTo>
                  <a:cubicBezTo>
                    <a:pt x="5859" y="931"/>
                    <a:pt x="5732" y="1037"/>
                    <a:pt x="5563" y="1142"/>
                  </a:cubicBezTo>
                  <a:cubicBezTo>
                    <a:pt x="5436" y="1206"/>
                    <a:pt x="5245" y="1269"/>
                    <a:pt x="5097" y="1269"/>
                  </a:cubicBezTo>
                  <a:cubicBezTo>
                    <a:pt x="4907" y="1248"/>
                    <a:pt x="4738" y="1164"/>
                    <a:pt x="4674" y="994"/>
                  </a:cubicBezTo>
                  <a:cubicBezTo>
                    <a:pt x="4568" y="868"/>
                    <a:pt x="4505" y="677"/>
                    <a:pt x="4399" y="529"/>
                  </a:cubicBezTo>
                  <a:cubicBezTo>
                    <a:pt x="4315" y="360"/>
                    <a:pt x="4167" y="212"/>
                    <a:pt x="3997" y="127"/>
                  </a:cubicBezTo>
                  <a:cubicBezTo>
                    <a:pt x="3849" y="43"/>
                    <a:pt x="3659" y="0"/>
                    <a:pt x="34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1"/>
            <p:cNvSpPr/>
            <p:nvPr/>
          </p:nvSpPr>
          <p:spPr>
            <a:xfrm flipH="1">
              <a:off x="1697475" y="2693500"/>
              <a:ext cx="67175" cy="40725"/>
            </a:xfrm>
            <a:custGeom>
              <a:avLst/>
              <a:gdLst/>
              <a:ahLst/>
              <a:cxnLst/>
              <a:rect l="l" t="t" r="r" b="b"/>
              <a:pathLst>
                <a:path w="2687" h="1629" extrusionOk="0">
                  <a:moveTo>
                    <a:pt x="22" y="0"/>
                  </a:moveTo>
                  <a:cubicBezTo>
                    <a:pt x="0" y="64"/>
                    <a:pt x="0" y="85"/>
                    <a:pt x="0" y="148"/>
                  </a:cubicBezTo>
                  <a:cubicBezTo>
                    <a:pt x="0" y="275"/>
                    <a:pt x="0" y="402"/>
                    <a:pt x="22" y="529"/>
                  </a:cubicBezTo>
                  <a:cubicBezTo>
                    <a:pt x="64" y="719"/>
                    <a:pt x="170" y="910"/>
                    <a:pt x="275" y="1037"/>
                  </a:cubicBezTo>
                  <a:cubicBezTo>
                    <a:pt x="445" y="1227"/>
                    <a:pt x="656" y="1354"/>
                    <a:pt x="868" y="1460"/>
                  </a:cubicBezTo>
                  <a:cubicBezTo>
                    <a:pt x="1150" y="1573"/>
                    <a:pt x="1432" y="1629"/>
                    <a:pt x="1720" y="1629"/>
                  </a:cubicBezTo>
                  <a:cubicBezTo>
                    <a:pt x="1864" y="1629"/>
                    <a:pt x="2010" y="1615"/>
                    <a:pt x="2158" y="1587"/>
                  </a:cubicBezTo>
                  <a:lnTo>
                    <a:pt x="2560" y="1523"/>
                  </a:lnTo>
                  <a:cubicBezTo>
                    <a:pt x="2602" y="1523"/>
                    <a:pt x="2665" y="1481"/>
                    <a:pt x="2686" y="1460"/>
                  </a:cubicBezTo>
                  <a:lnTo>
                    <a:pt x="2686" y="1460"/>
                  </a:lnTo>
                  <a:cubicBezTo>
                    <a:pt x="2686" y="1460"/>
                    <a:pt x="2475" y="1481"/>
                    <a:pt x="2158" y="1544"/>
                  </a:cubicBezTo>
                  <a:cubicBezTo>
                    <a:pt x="2058" y="1554"/>
                    <a:pt x="1957" y="1560"/>
                    <a:pt x="1855" y="1560"/>
                  </a:cubicBezTo>
                  <a:cubicBezTo>
                    <a:pt x="1527" y="1560"/>
                    <a:pt x="1196" y="1504"/>
                    <a:pt x="889" y="1375"/>
                  </a:cubicBezTo>
                  <a:cubicBezTo>
                    <a:pt x="677" y="1312"/>
                    <a:pt x="487" y="1164"/>
                    <a:pt x="339" y="994"/>
                  </a:cubicBezTo>
                  <a:cubicBezTo>
                    <a:pt x="191" y="846"/>
                    <a:pt x="127" y="698"/>
                    <a:pt x="64" y="508"/>
                  </a:cubicBezTo>
                  <a:cubicBezTo>
                    <a:pt x="22" y="360"/>
                    <a:pt x="0" y="191"/>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1"/>
            <p:cNvSpPr/>
            <p:nvPr/>
          </p:nvSpPr>
          <p:spPr>
            <a:xfrm flipH="1">
              <a:off x="1260750" y="3335375"/>
              <a:ext cx="959675" cy="970250"/>
            </a:xfrm>
            <a:custGeom>
              <a:avLst/>
              <a:gdLst/>
              <a:ahLst/>
              <a:cxnLst/>
              <a:rect l="l" t="t" r="r" b="b"/>
              <a:pathLst>
                <a:path w="38387" h="38810" extrusionOk="0">
                  <a:moveTo>
                    <a:pt x="37604" y="1"/>
                  </a:moveTo>
                  <a:cubicBezTo>
                    <a:pt x="37541" y="3406"/>
                    <a:pt x="35489" y="6536"/>
                    <a:pt x="32782" y="8587"/>
                  </a:cubicBezTo>
                  <a:cubicBezTo>
                    <a:pt x="30096" y="10660"/>
                    <a:pt x="26818" y="11802"/>
                    <a:pt x="23540" y="12754"/>
                  </a:cubicBezTo>
                  <a:cubicBezTo>
                    <a:pt x="20262" y="13684"/>
                    <a:pt x="16920" y="14467"/>
                    <a:pt x="13854" y="15926"/>
                  </a:cubicBezTo>
                  <a:cubicBezTo>
                    <a:pt x="9603" y="17935"/>
                    <a:pt x="5669" y="20706"/>
                    <a:pt x="3258" y="24745"/>
                  </a:cubicBezTo>
                  <a:cubicBezTo>
                    <a:pt x="847" y="28785"/>
                    <a:pt x="1" y="34136"/>
                    <a:pt x="276" y="38810"/>
                  </a:cubicBezTo>
                  <a:lnTo>
                    <a:pt x="36420" y="35214"/>
                  </a:lnTo>
                  <a:lnTo>
                    <a:pt x="38387" y="14657"/>
                  </a:lnTo>
                  <a:lnTo>
                    <a:pt x="37604"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1"/>
            <p:cNvSpPr/>
            <p:nvPr/>
          </p:nvSpPr>
          <p:spPr>
            <a:xfrm flipH="1">
              <a:off x="2090850" y="3882100"/>
              <a:ext cx="110000" cy="402375"/>
            </a:xfrm>
            <a:custGeom>
              <a:avLst/>
              <a:gdLst/>
              <a:ahLst/>
              <a:cxnLst/>
              <a:rect l="l" t="t" r="r" b="b"/>
              <a:pathLst>
                <a:path w="4400" h="16095" extrusionOk="0">
                  <a:moveTo>
                    <a:pt x="4399" y="0"/>
                  </a:moveTo>
                  <a:lnTo>
                    <a:pt x="4399" y="0"/>
                  </a:lnTo>
                  <a:cubicBezTo>
                    <a:pt x="4364" y="35"/>
                    <a:pt x="4344" y="70"/>
                    <a:pt x="4350" y="93"/>
                  </a:cubicBezTo>
                  <a:lnTo>
                    <a:pt x="4350" y="93"/>
                  </a:lnTo>
                  <a:cubicBezTo>
                    <a:pt x="4373" y="61"/>
                    <a:pt x="4386" y="26"/>
                    <a:pt x="4399" y="0"/>
                  </a:cubicBezTo>
                  <a:close/>
                  <a:moveTo>
                    <a:pt x="4350" y="93"/>
                  </a:moveTo>
                  <a:cubicBezTo>
                    <a:pt x="4336" y="113"/>
                    <a:pt x="4318" y="132"/>
                    <a:pt x="4294" y="148"/>
                  </a:cubicBezTo>
                  <a:lnTo>
                    <a:pt x="3997" y="550"/>
                  </a:lnTo>
                  <a:cubicBezTo>
                    <a:pt x="3996" y="552"/>
                    <a:pt x="3995" y="554"/>
                    <a:pt x="3993" y="556"/>
                  </a:cubicBezTo>
                  <a:lnTo>
                    <a:pt x="3993" y="556"/>
                  </a:lnTo>
                  <a:cubicBezTo>
                    <a:pt x="4009" y="539"/>
                    <a:pt x="4024" y="523"/>
                    <a:pt x="4040" y="508"/>
                  </a:cubicBezTo>
                  <a:lnTo>
                    <a:pt x="4357" y="106"/>
                  </a:lnTo>
                  <a:cubicBezTo>
                    <a:pt x="4353" y="102"/>
                    <a:pt x="4351" y="98"/>
                    <a:pt x="4350" y="93"/>
                  </a:cubicBezTo>
                  <a:close/>
                  <a:moveTo>
                    <a:pt x="3993" y="556"/>
                  </a:moveTo>
                  <a:cubicBezTo>
                    <a:pt x="3860" y="700"/>
                    <a:pt x="3724" y="894"/>
                    <a:pt x="3553" y="1121"/>
                  </a:cubicBezTo>
                  <a:cubicBezTo>
                    <a:pt x="3363" y="1396"/>
                    <a:pt x="3194" y="1650"/>
                    <a:pt x="2982" y="2009"/>
                  </a:cubicBezTo>
                  <a:cubicBezTo>
                    <a:pt x="2771" y="2348"/>
                    <a:pt x="2559" y="2686"/>
                    <a:pt x="2348" y="3109"/>
                  </a:cubicBezTo>
                  <a:cubicBezTo>
                    <a:pt x="2136" y="3532"/>
                    <a:pt x="1925" y="3955"/>
                    <a:pt x="1713" y="4441"/>
                  </a:cubicBezTo>
                  <a:cubicBezTo>
                    <a:pt x="1290" y="5435"/>
                    <a:pt x="910" y="6493"/>
                    <a:pt x="656" y="7572"/>
                  </a:cubicBezTo>
                  <a:cubicBezTo>
                    <a:pt x="381" y="8671"/>
                    <a:pt x="191" y="9750"/>
                    <a:pt x="85" y="10850"/>
                  </a:cubicBezTo>
                  <a:cubicBezTo>
                    <a:pt x="43" y="11378"/>
                    <a:pt x="0" y="11865"/>
                    <a:pt x="0" y="12309"/>
                  </a:cubicBezTo>
                  <a:lnTo>
                    <a:pt x="0" y="13578"/>
                  </a:lnTo>
                  <a:cubicBezTo>
                    <a:pt x="0" y="13980"/>
                    <a:pt x="21" y="14318"/>
                    <a:pt x="21" y="14635"/>
                  </a:cubicBezTo>
                  <a:cubicBezTo>
                    <a:pt x="21" y="14953"/>
                    <a:pt x="43" y="15228"/>
                    <a:pt x="64" y="15439"/>
                  </a:cubicBezTo>
                  <a:cubicBezTo>
                    <a:pt x="85" y="15651"/>
                    <a:pt x="127" y="15799"/>
                    <a:pt x="127" y="15926"/>
                  </a:cubicBezTo>
                  <a:cubicBezTo>
                    <a:pt x="127" y="15989"/>
                    <a:pt x="127" y="16031"/>
                    <a:pt x="148" y="16095"/>
                  </a:cubicBezTo>
                  <a:lnTo>
                    <a:pt x="148" y="15904"/>
                  </a:lnTo>
                  <a:cubicBezTo>
                    <a:pt x="148" y="15777"/>
                    <a:pt x="127" y="15608"/>
                    <a:pt x="127" y="15397"/>
                  </a:cubicBezTo>
                  <a:cubicBezTo>
                    <a:pt x="127" y="15185"/>
                    <a:pt x="127" y="14910"/>
                    <a:pt x="85" y="14614"/>
                  </a:cubicBezTo>
                  <a:cubicBezTo>
                    <a:pt x="64" y="14318"/>
                    <a:pt x="64" y="13980"/>
                    <a:pt x="64" y="13578"/>
                  </a:cubicBezTo>
                  <a:cubicBezTo>
                    <a:pt x="64" y="13197"/>
                    <a:pt x="64" y="12753"/>
                    <a:pt x="85" y="12309"/>
                  </a:cubicBezTo>
                  <a:cubicBezTo>
                    <a:pt x="127" y="11865"/>
                    <a:pt x="148" y="11357"/>
                    <a:pt x="191" y="10850"/>
                  </a:cubicBezTo>
                  <a:cubicBezTo>
                    <a:pt x="296" y="9771"/>
                    <a:pt x="465" y="8692"/>
                    <a:pt x="719" y="7614"/>
                  </a:cubicBezTo>
                  <a:cubicBezTo>
                    <a:pt x="994" y="6535"/>
                    <a:pt x="1354" y="5499"/>
                    <a:pt x="1777" y="4463"/>
                  </a:cubicBezTo>
                  <a:cubicBezTo>
                    <a:pt x="1967" y="4018"/>
                    <a:pt x="2200" y="3595"/>
                    <a:pt x="2390" y="3172"/>
                  </a:cubicBezTo>
                  <a:cubicBezTo>
                    <a:pt x="2580" y="2749"/>
                    <a:pt x="2813" y="2411"/>
                    <a:pt x="3003" y="2052"/>
                  </a:cubicBezTo>
                  <a:cubicBezTo>
                    <a:pt x="3194" y="1713"/>
                    <a:pt x="3405" y="1417"/>
                    <a:pt x="3553" y="1184"/>
                  </a:cubicBezTo>
                  <a:cubicBezTo>
                    <a:pt x="3721" y="954"/>
                    <a:pt x="3867" y="745"/>
                    <a:pt x="3993" y="5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1"/>
            <p:cNvSpPr/>
            <p:nvPr/>
          </p:nvSpPr>
          <p:spPr>
            <a:xfrm flipH="1">
              <a:off x="1260750" y="3335375"/>
              <a:ext cx="959675" cy="970250"/>
            </a:xfrm>
            <a:custGeom>
              <a:avLst/>
              <a:gdLst/>
              <a:ahLst/>
              <a:cxnLst/>
              <a:rect l="l" t="t" r="r" b="b"/>
              <a:pathLst>
                <a:path w="38387" h="38810" extrusionOk="0">
                  <a:moveTo>
                    <a:pt x="37604" y="1"/>
                  </a:moveTo>
                  <a:cubicBezTo>
                    <a:pt x="37541" y="3406"/>
                    <a:pt x="35489" y="6536"/>
                    <a:pt x="32782" y="8587"/>
                  </a:cubicBezTo>
                  <a:cubicBezTo>
                    <a:pt x="30096" y="10660"/>
                    <a:pt x="26818" y="11802"/>
                    <a:pt x="23540" y="12754"/>
                  </a:cubicBezTo>
                  <a:cubicBezTo>
                    <a:pt x="20262" y="13684"/>
                    <a:pt x="16920" y="14467"/>
                    <a:pt x="13854" y="15926"/>
                  </a:cubicBezTo>
                  <a:cubicBezTo>
                    <a:pt x="9603" y="17935"/>
                    <a:pt x="5669" y="20706"/>
                    <a:pt x="3258" y="24745"/>
                  </a:cubicBezTo>
                  <a:cubicBezTo>
                    <a:pt x="847" y="28785"/>
                    <a:pt x="1" y="34136"/>
                    <a:pt x="276" y="38810"/>
                  </a:cubicBezTo>
                  <a:lnTo>
                    <a:pt x="36420" y="35214"/>
                  </a:lnTo>
                  <a:lnTo>
                    <a:pt x="38387" y="14657"/>
                  </a:lnTo>
                  <a:lnTo>
                    <a:pt x="37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1"/>
            <p:cNvSpPr/>
            <p:nvPr/>
          </p:nvSpPr>
          <p:spPr>
            <a:xfrm flipH="1">
              <a:off x="1527750" y="2859525"/>
              <a:ext cx="148075" cy="277650"/>
            </a:xfrm>
            <a:custGeom>
              <a:avLst/>
              <a:gdLst/>
              <a:ahLst/>
              <a:cxnLst/>
              <a:rect l="l" t="t" r="r" b="b"/>
              <a:pathLst>
                <a:path w="5923" h="11106" extrusionOk="0">
                  <a:moveTo>
                    <a:pt x="5922" y="0"/>
                  </a:moveTo>
                  <a:lnTo>
                    <a:pt x="1" y="1269"/>
                  </a:lnTo>
                  <a:lnTo>
                    <a:pt x="85" y="8291"/>
                  </a:lnTo>
                  <a:cubicBezTo>
                    <a:pt x="106" y="9880"/>
                    <a:pt x="1375" y="11106"/>
                    <a:pt x="2909" y="11106"/>
                  </a:cubicBezTo>
                  <a:cubicBezTo>
                    <a:pt x="2948" y="11106"/>
                    <a:pt x="2986" y="11105"/>
                    <a:pt x="3025" y="11104"/>
                  </a:cubicBezTo>
                  <a:cubicBezTo>
                    <a:pt x="4505" y="11061"/>
                    <a:pt x="5690" y="9835"/>
                    <a:pt x="5711" y="8354"/>
                  </a:cubicBezTo>
                  <a:lnTo>
                    <a:pt x="592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1"/>
            <p:cNvSpPr/>
            <p:nvPr/>
          </p:nvSpPr>
          <p:spPr>
            <a:xfrm flipH="1">
              <a:off x="1738200" y="2693500"/>
              <a:ext cx="105225" cy="141200"/>
            </a:xfrm>
            <a:custGeom>
              <a:avLst/>
              <a:gdLst/>
              <a:ahLst/>
              <a:cxnLst/>
              <a:rect l="l" t="t" r="r" b="b"/>
              <a:pathLst>
                <a:path w="4209" h="5648" extrusionOk="0">
                  <a:moveTo>
                    <a:pt x="4209" y="0"/>
                  </a:moveTo>
                  <a:cubicBezTo>
                    <a:pt x="4209" y="0"/>
                    <a:pt x="0" y="0"/>
                    <a:pt x="3300" y="5647"/>
                  </a:cubicBezTo>
                  <a:lnTo>
                    <a:pt x="4209" y="2856"/>
                  </a:lnTo>
                  <a:lnTo>
                    <a:pt x="42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1"/>
            <p:cNvSpPr/>
            <p:nvPr/>
          </p:nvSpPr>
          <p:spPr>
            <a:xfrm flipH="1">
              <a:off x="1518775" y="2715700"/>
              <a:ext cx="253275" cy="305100"/>
            </a:xfrm>
            <a:custGeom>
              <a:avLst/>
              <a:gdLst/>
              <a:ahLst/>
              <a:cxnLst/>
              <a:rect l="l" t="t" r="r" b="b"/>
              <a:pathLst>
                <a:path w="10131" h="12204" extrusionOk="0">
                  <a:moveTo>
                    <a:pt x="2200" y="1"/>
                  </a:moveTo>
                  <a:cubicBezTo>
                    <a:pt x="973" y="1"/>
                    <a:pt x="0" y="974"/>
                    <a:pt x="0" y="2179"/>
                  </a:cubicBezTo>
                  <a:lnTo>
                    <a:pt x="0" y="7741"/>
                  </a:lnTo>
                  <a:cubicBezTo>
                    <a:pt x="0" y="10533"/>
                    <a:pt x="2263" y="12204"/>
                    <a:pt x="5055" y="12204"/>
                  </a:cubicBezTo>
                  <a:cubicBezTo>
                    <a:pt x="7403" y="12204"/>
                    <a:pt x="10131" y="9751"/>
                    <a:pt x="10089" y="6938"/>
                  </a:cubicBezTo>
                  <a:lnTo>
                    <a:pt x="10089" y="2179"/>
                  </a:lnTo>
                  <a:cubicBezTo>
                    <a:pt x="10089" y="974"/>
                    <a:pt x="9116" y="1"/>
                    <a:pt x="791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1"/>
            <p:cNvSpPr/>
            <p:nvPr/>
          </p:nvSpPr>
          <p:spPr>
            <a:xfrm flipH="1">
              <a:off x="1441050" y="2599900"/>
              <a:ext cx="401550" cy="243250"/>
            </a:xfrm>
            <a:custGeom>
              <a:avLst/>
              <a:gdLst/>
              <a:ahLst/>
              <a:cxnLst/>
              <a:rect l="l" t="t" r="r" b="b"/>
              <a:pathLst>
                <a:path w="16062" h="9730" extrusionOk="0">
                  <a:moveTo>
                    <a:pt x="7475" y="1"/>
                  </a:moveTo>
                  <a:cubicBezTo>
                    <a:pt x="6735" y="1"/>
                    <a:pt x="6058" y="234"/>
                    <a:pt x="5572" y="657"/>
                  </a:cubicBezTo>
                  <a:cubicBezTo>
                    <a:pt x="5160" y="347"/>
                    <a:pt x="4652" y="206"/>
                    <a:pt x="4130" y="206"/>
                  </a:cubicBezTo>
                  <a:cubicBezTo>
                    <a:pt x="2161" y="206"/>
                    <a:pt x="1" y="2208"/>
                    <a:pt x="2124" y="4633"/>
                  </a:cubicBezTo>
                  <a:cubicBezTo>
                    <a:pt x="2799" y="5382"/>
                    <a:pt x="4299" y="5590"/>
                    <a:pt x="5903" y="5590"/>
                  </a:cubicBezTo>
                  <a:cubicBezTo>
                    <a:pt x="7466" y="5590"/>
                    <a:pt x="9129" y="5393"/>
                    <a:pt x="10225" y="5309"/>
                  </a:cubicBezTo>
                  <a:cubicBezTo>
                    <a:pt x="10267" y="5331"/>
                    <a:pt x="10352" y="5331"/>
                    <a:pt x="10436" y="5373"/>
                  </a:cubicBezTo>
                  <a:cubicBezTo>
                    <a:pt x="9484" y="8292"/>
                    <a:pt x="12107" y="9730"/>
                    <a:pt x="12107" y="9730"/>
                  </a:cubicBezTo>
                  <a:lnTo>
                    <a:pt x="14074" y="9730"/>
                  </a:lnTo>
                  <a:cubicBezTo>
                    <a:pt x="14074" y="9730"/>
                    <a:pt x="14962" y="7615"/>
                    <a:pt x="15110" y="6240"/>
                  </a:cubicBezTo>
                  <a:cubicBezTo>
                    <a:pt x="15660" y="5965"/>
                    <a:pt x="16062" y="5500"/>
                    <a:pt x="16062" y="4802"/>
                  </a:cubicBezTo>
                  <a:cubicBezTo>
                    <a:pt x="16062" y="3787"/>
                    <a:pt x="15131" y="3279"/>
                    <a:pt x="14180" y="3173"/>
                  </a:cubicBezTo>
                  <a:cubicBezTo>
                    <a:pt x="14010" y="1904"/>
                    <a:pt x="12784" y="234"/>
                    <a:pt x="11282" y="234"/>
                  </a:cubicBezTo>
                  <a:cubicBezTo>
                    <a:pt x="10627" y="234"/>
                    <a:pt x="10034" y="424"/>
                    <a:pt x="9527" y="762"/>
                  </a:cubicBezTo>
                  <a:cubicBezTo>
                    <a:pt x="8998" y="297"/>
                    <a:pt x="8258" y="1"/>
                    <a:pt x="7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1"/>
            <p:cNvSpPr/>
            <p:nvPr/>
          </p:nvSpPr>
          <p:spPr>
            <a:xfrm flipH="1">
              <a:off x="1463250" y="2813525"/>
              <a:ext cx="91500" cy="90950"/>
            </a:xfrm>
            <a:custGeom>
              <a:avLst/>
              <a:gdLst/>
              <a:ahLst/>
              <a:cxnLst/>
              <a:rect l="l" t="t" r="r" b="b"/>
              <a:pathLst>
                <a:path w="3660" h="3638" extrusionOk="0">
                  <a:moveTo>
                    <a:pt x="1820" y="0"/>
                  </a:moveTo>
                  <a:cubicBezTo>
                    <a:pt x="826" y="0"/>
                    <a:pt x="1" y="804"/>
                    <a:pt x="1" y="1819"/>
                  </a:cubicBezTo>
                  <a:cubicBezTo>
                    <a:pt x="1" y="2813"/>
                    <a:pt x="826" y="3638"/>
                    <a:pt x="1820" y="3638"/>
                  </a:cubicBezTo>
                  <a:cubicBezTo>
                    <a:pt x="2835" y="3638"/>
                    <a:pt x="3660" y="2813"/>
                    <a:pt x="3660" y="1819"/>
                  </a:cubicBezTo>
                  <a:cubicBezTo>
                    <a:pt x="3660" y="804"/>
                    <a:pt x="2835" y="0"/>
                    <a:pt x="182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1"/>
            <p:cNvSpPr/>
            <p:nvPr/>
          </p:nvSpPr>
          <p:spPr>
            <a:xfrm flipH="1">
              <a:off x="1503950" y="2716225"/>
              <a:ext cx="269700" cy="309775"/>
            </a:xfrm>
            <a:custGeom>
              <a:avLst/>
              <a:gdLst/>
              <a:ahLst/>
              <a:cxnLst/>
              <a:rect l="l" t="t" r="r" b="b"/>
              <a:pathLst>
                <a:path w="10788" h="12391" extrusionOk="0">
                  <a:moveTo>
                    <a:pt x="10787" y="1"/>
                  </a:moveTo>
                  <a:cubicBezTo>
                    <a:pt x="10787" y="1"/>
                    <a:pt x="10759" y="30"/>
                    <a:pt x="10712" y="92"/>
                  </a:cubicBezTo>
                  <a:lnTo>
                    <a:pt x="10712" y="92"/>
                  </a:lnTo>
                  <a:lnTo>
                    <a:pt x="10787" y="1"/>
                  </a:lnTo>
                  <a:close/>
                  <a:moveTo>
                    <a:pt x="10712" y="92"/>
                  </a:moveTo>
                  <a:lnTo>
                    <a:pt x="8249" y="3067"/>
                  </a:lnTo>
                  <a:cubicBezTo>
                    <a:pt x="8249" y="3067"/>
                    <a:pt x="8630" y="6769"/>
                    <a:pt x="7826" y="7868"/>
                  </a:cubicBezTo>
                  <a:cubicBezTo>
                    <a:pt x="7608" y="8189"/>
                    <a:pt x="7418" y="8306"/>
                    <a:pt x="7183" y="8306"/>
                  </a:cubicBezTo>
                  <a:cubicBezTo>
                    <a:pt x="6597" y="8306"/>
                    <a:pt x="5733" y="7584"/>
                    <a:pt x="3469" y="7509"/>
                  </a:cubicBezTo>
                  <a:cubicBezTo>
                    <a:pt x="3338" y="7504"/>
                    <a:pt x="3212" y="7502"/>
                    <a:pt x="3090" y="7502"/>
                  </a:cubicBezTo>
                  <a:cubicBezTo>
                    <a:pt x="1499" y="7502"/>
                    <a:pt x="667" y="7870"/>
                    <a:pt x="255" y="8164"/>
                  </a:cubicBezTo>
                  <a:cubicBezTo>
                    <a:pt x="1" y="8334"/>
                    <a:pt x="64" y="8651"/>
                    <a:pt x="107" y="8926"/>
                  </a:cubicBezTo>
                  <a:cubicBezTo>
                    <a:pt x="360" y="9878"/>
                    <a:pt x="1122" y="12141"/>
                    <a:pt x="4167" y="12373"/>
                  </a:cubicBezTo>
                  <a:cubicBezTo>
                    <a:pt x="4330" y="12385"/>
                    <a:pt x="4493" y="12391"/>
                    <a:pt x="4655" y="12391"/>
                  </a:cubicBezTo>
                  <a:cubicBezTo>
                    <a:pt x="7473" y="12391"/>
                    <a:pt x="10186" y="10641"/>
                    <a:pt x="9666" y="6642"/>
                  </a:cubicBezTo>
                  <a:cubicBezTo>
                    <a:pt x="9131" y="2449"/>
                    <a:pt x="10386" y="514"/>
                    <a:pt x="10712" y="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1"/>
            <p:cNvSpPr/>
            <p:nvPr/>
          </p:nvSpPr>
          <p:spPr>
            <a:xfrm flipH="1">
              <a:off x="1631375" y="2834525"/>
              <a:ext cx="21175" cy="19775"/>
            </a:xfrm>
            <a:custGeom>
              <a:avLst/>
              <a:gdLst/>
              <a:ahLst/>
              <a:cxnLst/>
              <a:rect l="l" t="t" r="r" b="b"/>
              <a:pathLst>
                <a:path w="847" h="791" extrusionOk="0">
                  <a:moveTo>
                    <a:pt x="462" y="0"/>
                  </a:moveTo>
                  <a:cubicBezTo>
                    <a:pt x="442" y="0"/>
                    <a:pt x="422" y="2"/>
                    <a:pt x="402" y="6"/>
                  </a:cubicBezTo>
                  <a:cubicBezTo>
                    <a:pt x="191" y="6"/>
                    <a:pt x="0" y="175"/>
                    <a:pt x="21" y="429"/>
                  </a:cubicBezTo>
                  <a:cubicBezTo>
                    <a:pt x="61" y="629"/>
                    <a:pt x="214" y="791"/>
                    <a:pt x="409" y="791"/>
                  </a:cubicBezTo>
                  <a:cubicBezTo>
                    <a:pt x="420" y="791"/>
                    <a:pt x="432" y="790"/>
                    <a:pt x="444" y="789"/>
                  </a:cubicBezTo>
                  <a:cubicBezTo>
                    <a:pt x="656" y="768"/>
                    <a:pt x="846" y="577"/>
                    <a:pt x="825" y="366"/>
                  </a:cubicBezTo>
                  <a:cubicBezTo>
                    <a:pt x="806" y="174"/>
                    <a:pt x="648"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1"/>
            <p:cNvSpPr/>
            <p:nvPr/>
          </p:nvSpPr>
          <p:spPr>
            <a:xfrm flipH="1">
              <a:off x="1726025" y="2833050"/>
              <a:ext cx="21175" cy="20200"/>
            </a:xfrm>
            <a:custGeom>
              <a:avLst/>
              <a:gdLst/>
              <a:ahLst/>
              <a:cxnLst/>
              <a:rect l="l" t="t" r="r" b="b"/>
              <a:pathLst>
                <a:path w="847" h="808" extrusionOk="0">
                  <a:moveTo>
                    <a:pt x="435" y="0"/>
                  </a:moveTo>
                  <a:cubicBezTo>
                    <a:pt x="424" y="0"/>
                    <a:pt x="413" y="1"/>
                    <a:pt x="402" y="2"/>
                  </a:cubicBezTo>
                  <a:cubicBezTo>
                    <a:pt x="191" y="23"/>
                    <a:pt x="0" y="213"/>
                    <a:pt x="43" y="425"/>
                  </a:cubicBezTo>
                  <a:cubicBezTo>
                    <a:pt x="63" y="625"/>
                    <a:pt x="235" y="807"/>
                    <a:pt x="433" y="807"/>
                  </a:cubicBezTo>
                  <a:cubicBezTo>
                    <a:pt x="444" y="807"/>
                    <a:pt x="455" y="807"/>
                    <a:pt x="466" y="805"/>
                  </a:cubicBezTo>
                  <a:cubicBezTo>
                    <a:pt x="677" y="763"/>
                    <a:pt x="846" y="594"/>
                    <a:pt x="825" y="383"/>
                  </a:cubicBezTo>
                  <a:cubicBezTo>
                    <a:pt x="805" y="182"/>
                    <a:pt x="633"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1"/>
            <p:cNvSpPr/>
            <p:nvPr/>
          </p:nvSpPr>
          <p:spPr>
            <a:xfrm flipH="1">
              <a:off x="1689550" y="2854225"/>
              <a:ext cx="23275" cy="42325"/>
            </a:xfrm>
            <a:custGeom>
              <a:avLst/>
              <a:gdLst/>
              <a:ahLst/>
              <a:cxnLst/>
              <a:rect l="l" t="t" r="r" b="b"/>
              <a:pathLst>
                <a:path w="931" h="1693" fill="none" extrusionOk="0">
                  <a:moveTo>
                    <a:pt x="106" y="1"/>
                  </a:moveTo>
                  <a:lnTo>
                    <a:pt x="0" y="1079"/>
                  </a:lnTo>
                  <a:cubicBezTo>
                    <a:pt x="0" y="1079"/>
                    <a:pt x="85" y="1693"/>
                    <a:pt x="931" y="1460"/>
                  </a:cubicBezTo>
                </a:path>
              </a:pathLst>
            </a:custGeom>
            <a:noFill/>
            <a:ln w="8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1"/>
            <p:cNvSpPr/>
            <p:nvPr/>
          </p:nvSpPr>
          <p:spPr>
            <a:xfrm flipH="1">
              <a:off x="1607050" y="2794450"/>
              <a:ext cx="64550" cy="20150"/>
            </a:xfrm>
            <a:custGeom>
              <a:avLst/>
              <a:gdLst/>
              <a:ahLst/>
              <a:cxnLst/>
              <a:rect l="l" t="t" r="r" b="b"/>
              <a:pathLst>
                <a:path w="2582" h="806" extrusionOk="0">
                  <a:moveTo>
                    <a:pt x="352" y="0"/>
                  </a:moveTo>
                  <a:cubicBezTo>
                    <a:pt x="191" y="0"/>
                    <a:pt x="22" y="162"/>
                    <a:pt x="22" y="361"/>
                  </a:cubicBezTo>
                  <a:cubicBezTo>
                    <a:pt x="1" y="552"/>
                    <a:pt x="149" y="721"/>
                    <a:pt x="360" y="721"/>
                  </a:cubicBezTo>
                  <a:lnTo>
                    <a:pt x="2200" y="806"/>
                  </a:lnTo>
                  <a:lnTo>
                    <a:pt x="2264" y="806"/>
                  </a:lnTo>
                  <a:cubicBezTo>
                    <a:pt x="2433" y="784"/>
                    <a:pt x="2560" y="658"/>
                    <a:pt x="2560" y="467"/>
                  </a:cubicBezTo>
                  <a:cubicBezTo>
                    <a:pt x="2581" y="277"/>
                    <a:pt x="2433" y="87"/>
                    <a:pt x="2221" y="87"/>
                  </a:cubicBezTo>
                  <a:lnTo>
                    <a:pt x="381" y="2"/>
                  </a:lnTo>
                  <a:cubicBezTo>
                    <a:pt x="372" y="1"/>
                    <a:pt x="362"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1"/>
            <p:cNvSpPr/>
            <p:nvPr/>
          </p:nvSpPr>
          <p:spPr>
            <a:xfrm flipH="1">
              <a:off x="1719150" y="2793375"/>
              <a:ext cx="47075" cy="19100"/>
            </a:xfrm>
            <a:custGeom>
              <a:avLst/>
              <a:gdLst/>
              <a:ahLst/>
              <a:cxnLst/>
              <a:rect l="l" t="t" r="r" b="b"/>
              <a:pathLst>
                <a:path w="1883" h="764" extrusionOk="0">
                  <a:moveTo>
                    <a:pt x="366" y="1"/>
                  </a:moveTo>
                  <a:cubicBezTo>
                    <a:pt x="188" y="1"/>
                    <a:pt x="21" y="143"/>
                    <a:pt x="21" y="341"/>
                  </a:cubicBezTo>
                  <a:cubicBezTo>
                    <a:pt x="0" y="531"/>
                    <a:pt x="169" y="722"/>
                    <a:pt x="381" y="722"/>
                  </a:cubicBezTo>
                  <a:lnTo>
                    <a:pt x="1481" y="764"/>
                  </a:lnTo>
                  <a:lnTo>
                    <a:pt x="1565" y="764"/>
                  </a:lnTo>
                  <a:cubicBezTo>
                    <a:pt x="1755" y="743"/>
                    <a:pt x="1882" y="595"/>
                    <a:pt x="1840" y="426"/>
                  </a:cubicBezTo>
                  <a:cubicBezTo>
                    <a:pt x="1882" y="235"/>
                    <a:pt x="1713" y="66"/>
                    <a:pt x="1502" y="66"/>
                  </a:cubicBezTo>
                  <a:lnTo>
                    <a:pt x="402" y="3"/>
                  </a:lnTo>
                  <a:cubicBezTo>
                    <a:pt x="390" y="1"/>
                    <a:pt x="378"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1"/>
            <p:cNvSpPr/>
            <p:nvPr/>
          </p:nvSpPr>
          <p:spPr>
            <a:xfrm flipH="1">
              <a:off x="1652000" y="2922975"/>
              <a:ext cx="74575" cy="26100"/>
            </a:xfrm>
            <a:custGeom>
              <a:avLst/>
              <a:gdLst/>
              <a:ahLst/>
              <a:cxnLst/>
              <a:rect l="l" t="t" r="r" b="b"/>
              <a:pathLst>
                <a:path w="2983" h="1044" extrusionOk="0">
                  <a:moveTo>
                    <a:pt x="0" y="0"/>
                  </a:moveTo>
                  <a:cubicBezTo>
                    <a:pt x="0" y="0"/>
                    <a:pt x="127" y="931"/>
                    <a:pt x="1185" y="1037"/>
                  </a:cubicBezTo>
                  <a:cubicBezTo>
                    <a:pt x="1252" y="1041"/>
                    <a:pt x="1317" y="1043"/>
                    <a:pt x="1380" y="1043"/>
                  </a:cubicBezTo>
                  <a:cubicBezTo>
                    <a:pt x="2731" y="1043"/>
                    <a:pt x="2982" y="0"/>
                    <a:pt x="2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FD05E23-DBAC-FCB2-4BC3-5B494321E025}"/>
              </a:ext>
            </a:extLst>
          </p:cNvPr>
          <p:cNvSpPr txBox="1"/>
          <p:nvPr/>
        </p:nvSpPr>
        <p:spPr>
          <a:xfrm>
            <a:off x="1865528" y="426773"/>
            <a:ext cx="4980581" cy="523220"/>
          </a:xfrm>
          <a:prstGeom prst="rect">
            <a:avLst/>
          </a:prstGeom>
          <a:noFill/>
        </p:spPr>
        <p:txBody>
          <a:bodyPr wrap="square" rtlCol="0">
            <a:spAutoFit/>
          </a:bodyPr>
          <a:lstStyle/>
          <a:p>
            <a:pPr algn="ctr"/>
            <a:r>
              <a:rPr lang="en-US" sz="2800" dirty="0">
                <a:latin typeface="Questrial" pitchFamily="2" charset="0"/>
                <a:ea typeface="Questrial" pitchFamily="2" charset="0"/>
                <a:cs typeface="Questrial" pitchFamily="2" charset="0"/>
              </a:rPr>
              <a:t>Example of GRA</a:t>
            </a:r>
            <a:endParaRPr lang="en-IN" sz="2800" dirty="0">
              <a:latin typeface="Questrial" pitchFamily="2" charset="0"/>
              <a:ea typeface="Questrial" pitchFamily="2" charset="0"/>
              <a:cs typeface="Questrial" pitchFamily="2" charset="0"/>
            </a:endParaRPr>
          </a:p>
        </p:txBody>
      </p:sp>
      <p:sp>
        <p:nvSpPr>
          <p:cNvPr id="4" name="Subtitle 3">
            <a:extLst>
              <a:ext uri="{FF2B5EF4-FFF2-40B4-BE49-F238E27FC236}">
                <a16:creationId xmlns:a16="http://schemas.microsoft.com/office/drawing/2014/main" id="{DCB36316-AAE7-D75D-D7B2-7240D10BF747}"/>
              </a:ext>
            </a:extLst>
          </p:cNvPr>
          <p:cNvSpPr>
            <a:spLocks noGrp="1"/>
          </p:cNvSpPr>
          <p:nvPr>
            <p:ph type="subTitle" idx="1"/>
          </p:nvPr>
        </p:nvSpPr>
        <p:spPr>
          <a:xfrm>
            <a:off x="1476457" y="895002"/>
            <a:ext cx="6888486" cy="2796479"/>
          </a:xfrm>
        </p:spPr>
        <p:txBody>
          <a:bodyPr/>
          <a:lstStyle/>
          <a:p>
            <a:r>
              <a:rPr lang="en-US" b="0" i="0" dirty="0">
                <a:solidFill>
                  <a:srgbClr val="374151"/>
                </a:solidFill>
                <a:effectLst/>
                <a:latin typeface="Söhne"/>
              </a:rPr>
              <a:t>       </a:t>
            </a:r>
            <a:endParaRPr lang="en-IN" dirty="0"/>
          </a:p>
        </p:txBody>
      </p:sp>
      <p:sp>
        <p:nvSpPr>
          <p:cNvPr id="8" name="TextBox 7">
            <a:extLst>
              <a:ext uri="{FF2B5EF4-FFF2-40B4-BE49-F238E27FC236}">
                <a16:creationId xmlns:a16="http://schemas.microsoft.com/office/drawing/2014/main" id="{08BF3FA9-9BF9-3571-7D4D-7E3BAC12B89C}"/>
              </a:ext>
            </a:extLst>
          </p:cNvPr>
          <p:cNvSpPr txBox="1"/>
          <p:nvPr/>
        </p:nvSpPr>
        <p:spPr>
          <a:xfrm>
            <a:off x="1811657" y="1049273"/>
            <a:ext cx="6166299" cy="3697231"/>
          </a:xfrm>
          <a:prstGeom prst="rect">
            <a:avLst/>
          </a:prstGeom>
          <a:noFill/>
        </p:spPr>
        <p:txBody>
          <a:bodyPr wrap="square" rtlCol="0">
            <a:spAutoFit/>
          </a:bodyPr>
          <a:lstStyle/>
          <a:p>
            <a:pPr>
              <a:lnSpc>
                <a:spcPct val="107000"/>
              </a:lnSpc>
              <a:spcBef>
                <a:spcPts val="1500"/>
              </a:spcBef>
              <a:spcAft>
                <a:spcPts val="1500"/>
              </a:spcAf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Suppose you are a transportation manager of a company and you want to select the best mode of transportation for a shipment of goods from one city to another. You have five options: truck, train, ship, airplane, and pipeline.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To make the decision, you consider four criteria: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Cost per unit of goods transported</a:t>
            </a:r>
            <a:endParaRPr lang="en-IN" sz="16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Transportation time</a:t>
            </a:r>
            <a:endParaRPr lang="en-IN" sz="16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Cargo capacity</a:t>
            </a:r>
            <a:endParaRPr lang="en-IN" sz="16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Safety</a:t>
            </a:r>
            <a:endParaRPr lang="en-IN" sz="16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grpSp>
        <p:nvGrpSpPr>
          <p:cNvPr id="1994" name="Google Shape;1994;p71"/>
          <p:cNvGrpSpPr/>
          <p:nvPr/>
        </p:nvGrpSpPr>
        <p:grpSpPr>
          <a:xfrm>
            <a:off x="206812" y="1775433"/>
            <a:ext cx="928476" cy="511292"/>
            <a:chOff x="8008762" y="251508"/>
            <a:chExt cx="928476" cy="511292"/>
          </a:xfrm>
        </p:grpSpPr>
        <p:sp>
          <p:nvSpPr>
            <p:cNvPr id="1995" name="Google Shape;1995;p71"/>
            <p:cNvSpPr/>
            <p:nvPr/>
          </p:nvSpPr>
          <p:spPr>
            <a:xfrm>
              <a:off x="8008762" y="251508"/>
              <a:ext cx="928476" cy="511292"/>
            </a:xfrm>
            <a:custGeom>
              <a:avLst/>
              <a:gdLst/>
              <a:ahLst/>
              <a:cxnLst/>
              <a:rect l="l" t="t" r="r" b="b"/>
              <a:pathLst>
                <a:path w="11050" h="6085" extrusionOk="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6" name="Google Shape;1996;p71"/>
            <p:cNvSpPr/>
            <p:nvPr/>
          </p:nvSpPr>
          <p:spPr>
            <a:xfrm>
              <a:off x="8156820" y="382508"/>
              <a:ext cx="591368" cy="289214"/>
            </a:xfrm>
            <a:custGeom>
              <a:avLst/>
              <a:gdLst/>
              <a:ahLst/>
              <a:cxnLst/>
              <a:rect l="l" t="t" r="r" b="b"/>
              <a:pathLst>
                <a:path w="7038" h="3442" fill="none" extrusionOk="0">
                  <a:moveTo>
                    <a:pt x="1" y="3442"/>
                  </a:moveTo>
                  <a:lnTo>
                    <a:pt x="2953" y="1061"/>
                  </a:lnTo>
                  <a:lnTo>
                    <a:pt x="4037" y="2263"/>
                  </a:lnTo>
                  <a:lnTo>
                    <a:pt x="7037" y="1"/>
                  </a:lnTo>
                </a:path>
              </a:pathLst>
            </a:custGeom>
            <a:solidFill>
              <a:schemeClr val="lt1"/>
            </a:solid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97" name="Google Shape;1997;p71"/>
          <p:cNvSpPr/>
          <p:nvPr/>
        </p:nvSpPr>
        <p:spPr>
          <a:xfrm>
            <a:off x="880575" y="1199000"/>
            <a:ext cx="603680" cy="576426"/>
          </a:xfrm>
          <a:custGeom>
            <a:avLst/>
            <a:gdLst/>
            <a:ahLst/>
            <a:cxnLst/>
            <a:rect l="l" t="t" r="r" b="b"/>
            <a:pathLst>
              <a:path w="2370" h="2263" fill="none" extrusionOk="0">
                <a:moveTo>
                  <a:pt x="2167" y="0"/>
                </a:moveTo>
                <a:lnTo>
                  <a:pt x="179" y="0"/>
                </a:lnTo>
                <a:cubicBezTo>
                  <a:pt x="72" y="0"/>
                  <a:pt x="0" y="83"/>
                  <a:pt x="0" y="191"/>
                </a:cubicBezTo>
                <a:lnTo>
                  <a:pt x="0" y="1310"/>
                </a:lnTo>
                <a:cubicBezTo>
                  <a:pt x="0" y="1417"/>
                  <a:pt x="83" y="1500"/>
                  <a:pt x="179" y="1500"/>
                </a:cubicBezTo>
                <a:lnTo>
                  <a:pt x="1000" y="1500"/>
                </a:lnTo>
                <a:lnTo>
                  <a:pt x="1679" y="2262"/>
                </a:lnTo>
                <a:lnTo>
                  <a:pt x="1679" y="1536"/>
                </a:lnTo>
                <a:lnTo>
                  <a:pt x="2191" y="1512"/>
                </a:lnTo>
                <a:cubicBezTo>
                  <a:pt x="2286" y="1512"/>
                  <a:pt x="2369" y="1429"/>
                  <a:pt x="2369" y="1322"/>
                </a:cubicBezTo>
                <a:lnTo>
                  <a:pt x="2369" y="179"/>
                </a:lnTo>
                <a:cubicBezTo>
                  <a:pt x="2369" y="72"/>
                  <a:pt x="2274" y="0"/>
                  <a:pt x="2167" y="0"/>
                </a:cubicBez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8" name="Google Shape;1998;p71"/>
          <p:cNvSpPr/>
          <p:nvPr/>
        </p:nvSpPr>
        <p:spPr>
          <a:xfrm>
            <a:off x="1289902" y="2209375"/>
            <a:ext cx="140526" cy="142550"/>
          </a:xfrm>
          <a:custGeom>
            <a:avLst/>
            <a:gdLst/>
            <a:ahLst/>
            <a:cxnLst/>
            <a:rect l="l" t="t" r="r" b="b"/>
            <a:pathLst>
              <a:path w="763" h="774" fill="none" extrusionOk="0">
                <a:moveTo>
                  <a:pt x="1" y="0"/>
                </a:moveTo>
                <a:lnTo>
                  <a:pt x="763" y="0"/>
                </a:lnTo>
                <a:lnTo>
                  <a:pt x="763" y="774"/>
                </a:lnTo>
                <a:lnTo>
                  <a:pt x="1" y="774"/>
                </a:lnTo>
                <a:close/>
              </a:path>
            </a:pathLst>
          </a:custGeom>
          <a:noFill/>
          <a:ln w="9525" cap="flat" cmpd="sng">
            <a:solidFill>
              <a:srgbClr val="D5909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999" name="Google Shape;1999;p71"/>
          <p:cNvGrpSpPr/>
          <p:nvPr/>
        </p:nvGrpSpPr>
        <p:grpSpPr>
          <a:xfrm>
            <a:off x="8057831" y="123350"/>
            <a:ext cx="1044900" cy="271500"/>
            <a:chOff x="4052688" y="3685725"/>
            <a:chExt cx="1044900" cy="271500"/>
          </a:xfrm>
        </p:grpSpPr>
        <p:sp>
          <p:nvSpPr>
            <p:cNvPr id="2000" name="Google Shape;2000;p71"/>
            <p:cNvSpPr/>
            <p:nvPr/>
          </p:nvSpPr>
          <p:spPr>
            <a:xfrm>
              <a:off x="4052688" y="3685725"/>
              <a:ext cx="1044900" cy="271500"/>
            </a:xfrm>
            <a:prstGeom prst="roundRect">
              <a:avLst>
                <a:gd name="adj" fmla="val 50000"/>
              </a:avLst>
            </a:prstGeom>
            <a:noFill/>
            <a:ln w="9525" cap="flat" cmpd="sng">
              <a:solidFill>
                <a:srgbClr val="D590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001" name="Google Shape;2001;p71"/>
            <p:cNvGrpSpPr/>
            <p:nvPr/>
          </p:nvGrpSpPr>
          <p:grpSpPr>
            <a:xfrm>
              <a:off x="4250263" y="3758131"/>
              <a:ext cx="649750" cy="126600"/>
              <a:chOff x="7114850" y="4194031"/>
              <a:chExt cx="649750" cy="126600"/>
            </a:xfrm>
          </p:grpSpPr>
          <p:sp>
            <p:nvSpPr>
              <p:cNvPr id="2002" name="Google Shape;2002;p71"/>
              <p:cNvSpPr/>
              <p:nvPr/>
            </p:nvSpPr>
            <p:spPr>
              <a:xfrm>
                <a:off x="711485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3" name="Google Shape;2003;p71"/>
              <p:cNvSpPr/>
              <p:nvPr/>
            </p:nvSpPr>
            <p:spPr>
              <a:xfrm>
                <a:off x="7376425"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4" name="Google Shape;2004;p71"/>
              <p:cNvSpPr/>
              <p:nvPr/>
            </p:nvSpPr>
            <p:spPr>
              <a:xfrm>
                <a:off x="7638000" y="4194031"/>
                <a:ext cx="126600" cy="126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005" name="Google Shape;2005;p71"/>
          <p:cNvGrpSpPr/>
          <p:nvPr/>
        </p:nvGrpSpPr>
        <p:grpSpPr>
          <a:xfrm>
            <a:off x="-78568" y="3343407"/>
            <a:ext cx="3066700" cy="1930450"/>
            <a:chOff x="880575" y="2599900"/>
            <a:chExt cx="3066700" cy="1930450"/>
          </a:xfrm>
        </p:grpSpPr>
        <p:sp>
          <p:nvSpPr>
            <p:cNvPr id="2006" name="Google Shape;2006;p71"/>
            <p:cNvSpPr/>
            <p:nvPr/>
          </p:nvSpPr>
          <p:spPr>
            <a:xfrm flipH="1">
              <a:off x="880575" y="4334150"/>
              <a:ext cx="3066700" cy="3725"/>
            </a:xfrm>
            <a:custGeom>
              <a:avLst/>
              <a:gdLst/>
              <a:ahLst/>
              <a:cxnLst/>
              <a:rect l="l" t="t" r="r" b="b"/>
              <a:pathLst>
                <a:path w="122668" h="149" extrusionOk="0">
                  <a:moveTo>
                    <a:pt x="61334" y="1"/>
                  </a:moveTo>
                  <a:cubicBezTo>
                    <a:pt x="27453" y="1"/>
                    <a:pt x="1" y="22"/>
                    <a:pt x="1" y="85"/>
                  </a:cubicBezTo>
                  <a:cubicBezTo>
                    <a:pt x="1" y="128"/>
                    <a:pt x="27474" y="149"/>
                    <a:pt x="61334" y="149"/>
                  </a:cubicBezTo>
                  <a:cubicBezTo>
                    <a:pt x="95194" y="149"/>
                    <a:pt x="122667" y="106"/>
                    <a:pt x="122667" y="85"/>
                  </a:cubicBezTo>
                  <a:cubicBezTo>
                    <a:pt x="122667" y="22"/>
                    <a:pt x="95237" y="1"/>
                    <a:pt x="61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7" name="Google Shape;2007;p71"/>
            <p:cNvSpPr/>
            <p:nvPr/>
          </p:nvSpPr>
          <p:spPr>
            <a:xfrm flipH="1">
              <a:off x="1723925" y="2935650"/>
              <a:ext cx="63450" cy="175575"/>
            </a:xfrm>
            <a:custGeom>
              <a:avLst/>
              <a:gdLst/>
              <a:ahLst/>
              <a:cxnLst/>
              <a:rect l="l" t="t" r="r" b="b"/>
              <a:pathLst>
                <a:path w="2538" h="7023" extrusionOk="0">
                  <a:moveTo>
                    <a:pt x="0" y="1"/>
                  </a:moveTo>
                  <a:lnTo>
                    <a:pt x="0" y="7022"/>
                  </a:lnTo>
                  <a:lnTo>
                    <a:pt x="2538" y="7022"/>
                  </a:lnTo>
                  <a:lnTo>
                    <a:pt x="2538"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8" name="Google Shape;2008;p71"/>
            <p:cNvSpPr/>
            <p:nvPr/>
          </p:nvSpPr>
          <p:spPr>
            <a:xfrm flipH="1">
              <a:off x="1623450" y="2968450"/>
              <a:ext cx="63475" cy="142775"/>
            </a:xfrm>
            <a:custGeom>
              <a:avLst/>
              <a:gdLst/>
              <a:ahLst/>
              <a:cxnLst/>
              <a:rect l="l" t="t" r="r" b="b"/>
              <a:pathLst>
                <a:path w="2539" h="5711" extrusionOk="0">
                  <a:moveTo>
                    <a:pt x="0" y="0"/>
                  </a:moveTo>
                  <a:lnTo>
                    <a:pt x="0" y="5710"/>
                  </a:lnTo>
                  <a:lnTo>
                    <a:pt x="2538" y="5710"/>
                  </a:lnTo>
                  <a:lnTo>
                    <a:pt x="2538"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9" name="Google Shape;2009;p71"/>
            <p:cNvSpPr/>
            <p:nvPr/>
          </p:nvSpPr>
          <p:spPr>
            <a:xfrm flipH="1">
              <a:off x="1523525" y="3009675"/>
              <a:ext cx="63475" cy="101550"/>
            </a:xfrm>
            <a:custGeom>
              <a:avLst/>
              <a:gdLst/>
              <a:ahLst/>
              <a:cxnLst/>
              <a:rect l="l" t="t" r="r" b="b"/>
              <a:pathLst>
                <a:path w="2539" h="4062" extrusionOk="0">
                  <a:moveTo>
                    <a:pt x="1" y="1"/>
                  </a:moveTo>
                  <a:lnTo>
                    <a:pt x="1" y="4061"/>
                  </a:lnTo>
                  <a:lnTo>
                    <a:pt x="2539" y="4061"/>
                  </a:lnTo>
                  <a:lnTo>
                    <a:pt x="2539"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0" name="Google Shape;2010;p71"/>
            <p:cNvSpPr/>
            <p:nvPr/>
          </p:nvSpPr>
          <p:spPr>
            <a:xfrm flipH="1">
              <a:off x="976275" y="3138500"/>
              <a:ext cx="1706250" cy="1197800"/>
            </a:xfrm>
            <a:custGeom>
              <a:avLst/>
              <a:gdLst/>
              <a:ahLst/>
              <a:cxnLst/>
              <a:rect l="l" t="t" r="r" b="b"/>
              <a:pathLst>
                <a:path w="68250" h="47912" extrusionOk="0">
                  <a:moveTo>
                    <a:pt x="47454" y="1"/>
                  </a:moveTo>
                  <a:cubicBezTo>
                    <a:pt x="44452" y="1"/>
                    <a:pt x="42174" y="970"/>
                    <a:pt x="38894" y="2694"/>
                  </a:cubicBezTo>
                  <a:cubicBezTo>
                    <a:pt x="33120" y="5740"/>
                    <a:pt x="31555" y="11408"/>
                    <a:pt x="25527" y="13967"/>
                  </a:cubicBezTo>
                  <a:cubicBezTo>
                    <a:pt x="19669" y="16420"/>
                    <a:pt x="12626" y="15574"/>
                    <a:pt x="7297" y="19000"/>
                  </a:cubicBezTo>
                  <a:cubicBezTo>
                    <a:pt x="2623" y="22025"/>
                    <a:pt x="317" y="27841"/>
                    <a:pt x="148" y="33424"/>
                  </a:cubicBezTo>
                  <a:cubicBezTo>
                    <a:pt x="0" y="36385"/>
                    <a:pt x="296" y="39346"/>
                    <a:pt x="994" y="42222"/>
                  </a:cubicBezTo>
                  <a:cubicBezTo>
                    <a:pt x="1734" y="45268"/>
                    <a:pt x="4441" y="47869"/>
                    <a:pt x="7593" y="47911"/>
                  </a:cubicBezTo>
                  <a:lnTo>
                    <a:pt x="61207" y="47911"/>
                  </a:lnTo>
                  <a:cubicBezTo>
                    <a:pt x="61221" y="47911"/>
                    <a:pt x="61236" y="47912"/>
                    <a:pt x="61251" y="47912"/>
                  </a:cubicBezTo>
                  <a:cubicBezTo>
                    <a:pt x="63706" y="47912"/>
                    <a:pt x="65799" y="46163"/>
                    <a:pt x="66261" y="43766"/>
                  </a:cubicBezTo>
                  <a:cubicBezTo>
                    <a:pt x="67107" y="39515"/>
                    <a:pt x="68186" y="33551"/>
                    <a:pt x="68228" y="26825"/>
                  </a:cubicBezTo>
                  <a:cubicBezTo>
                    <a:pt x="68249" y="22722"/>
                    <a:pt x="67319" y="17520"/>
                    <a:pt x="66050" y="13607"/>
                  </a:cubicBezTo>
                  <a:cubicBezTo>
                    <a:pt x="64210" y="7897"/>
                    <a:pt x="60213" y="2884"/>
                    <a:pt x="54439" y="1214"/>
                  </a:cubicBezTo>
                  <a:cubicBezTo>
                    <a:pt x="51533" y="387"/>
                    <a:pt x="49350" y="1"/>
                    <a:pt x="47454" y="1"/>
                  </a:cubicBezTo>
                  <a:close/>
                </a:path>
              </a:pathLst>
            </a:custGeom>
            <a:solidFill>
              <a:srgbClr val="FF72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1" name="Google Shape;2011;p71"/>
            <p:cNvSpPr/>
            <p:nvPr/>
          </p:nvSpPr>
          <p:spPr>
            <a:xfrm flipH="1">
              <a:off x="976275" y="3138500"/>
              <a:ext cx="1706250" cy="1197800"/>
            </a:xfrm>
            <a:custGeom>
              <a:avLst/>
              <a:gdLst/>
              <a:ahLst/>
              <a:cxnLst/>
              <a:rect l="l" t="t" r="r" b="b"/>
              <a:pathLst>
                <a:path w="68250" h="47912" extrusionOk="0">
                  <a:moveTo>
                    <a:pt x="47454" y="1"/>
                  </a:moveTo>
                  <a:cubicBezTo>
                    <a:pt x="44452" y="1"/>
                    <a:pt x="42174" y="970"/>
                    <a:pt x="38894" y="2694"/>
                  </a:cubicBezTo>
                  <a:cubicBezTo>
                    <a:pt x="33120" y="5740"/>
                    <a:pt x="31555" y="11408"/>
                    <a:pt x="25527" y="13967"/>
                  </a:cubicBezTo>
                  <a:cubicBezTo>
                    <a:pt x="19669" y="16420"/>
                    <a:pt x="12626" y="15574"/>
                    <a:pt x="7297" y="19000"/>
                  </a:cubicBezTo>
                  <a:cubicBezTo>
                    <a:pt x="2623" y="22025"/>
                    <a:pt x="317" y="27841"/>
                    <a:pt x="148" y="33424"/>
                  </a:cubicBezTo>
                  <a:cubicBezTo>
                    <a:pt x="0" y="36385"/>
                    <a:pt x="296" y="39346"/>
                    <a:pt x="994" y="42222"/>
                  </a:cubicBezTo>
                  <a:cubicBezTo>
                    <a:pt x="1734" y="45268"/>
                    <a:pt x="4441" y="47869"/>
                    <a:pt x="7593" y="47911"/>
                  </a:cubicBezTo>
                  <a:lnTo>
                    <a:pt x="61207" y="47911"/>
                  </a:lnTo>
                  <a:cubicBezTo>
                    <a:pt x="61221" y="47911"/>
                    <a:pt x="61236" y="47912"/>
                    <a:pt x="61251" y="47912"/>
                  </a:cubicBezTo>
                  <a:cubicBezTo>
                    <a:pt x="63706" y="47912"/>
                    <a:pt x="65799" y="46163"/>
                    <a:pt x="66261" y="43766"/>
                  </a:cubicBezTo>
                  <a:cubicBezTo>
                    <a:pt x="67107" y="39515"/>
                    <a:pt x="68186" y="33551"/>
                    <a:pt x="68228" y="26825"/>
                  </a:cubicBezTo>
                  <a:cubicBezTo>
                    <a:pt x="68249" y="22722"/>
                    <a:pt x="67319" y="17520"/>
                    <a:pt x="66050" y="13607"/>
                  </a:cubicBezTo>
                  <a:cubicBezTo>
                    <a:pt x="64210" y="7897"/>
                    <a:pt x="60213" y="2884"/>
                    <a:pt x="54439" y="1214"/>
                  </a:cubicBezTo>
                  <a:cubicBezTo>
                    <a:pt x="51533" y="387"/>
                    <a:pt x="49350" y="1"/>
                    <a:pt x="474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2" name="Google Shape;2012;p71"/>
            <p:cNvSpPr/>
            <p:nvPr/>
          </p:nvSpPr>
          <p:spPr>
            <a:xfrm flipH="1">
              <a:off x="1113225" y="3194200"/>
              <a:ext cx="135375" cy="1141050"/>
            </a:xfrm>
            <a:custGeom>
              <a:avLst/>
              <a:gdLst/>
              <a:ahLst/>
              <a:cxnLst/>
              <a:rect l="l" t="t" r="r" b="b"/>
              <a:pathLst>
                <a:path w="5415" h="45642" extrusionOk="0">
                  <a:moveTo>
                    <a:pt x="0" y="1"/>
                  </a:moveTo>
                  <a:cubicBezTo>
                    <a:pt x="0" y="43"/>
                    <a:pt x="21" y="64"/>
                    <a:pt x="21" y="128"/>
                  </a:cubicBezTo>
                  <a:lnTo>
                    <a:pt x="148" y="445"/>
                  </a:lnTo>
                  <a:cubicBezTo>
                    <a:pt x="296" y="720"/>
                    <a:pt x="466" y="1164"/>
                    <a:pt x="719" y="1693"/>
                  </a:cubicBezTo>
                  <a:lnTo>
                    <a:pt x="1058" y="2581"/>
                  </a:lnTo>
                  <a:cubicBezTo>
                    <a:pt x="1206" y="2898"/>
                    <a:pt x="1312" y="3258"/>
                    <a:pt x="1481" y="3660"/>
                  </a:cubicBezTo>
                  <a:cubicBezTo>
                    <a:pt x="1629" y="4061"/>
                    <a:pt x="1756" y="4484"/>
                    <a:pt x="1946" y="4929"/>
                  </a:cubicBezTo>
                  <a:cubicBezTo>
                    <a:pt x="2136" y="5373"/>
                    <a:pt x="2263" y="5859"/>
                    <a:pt x="2433" y="6367"/>
                  </a:cubicBezTo>
                  <a:lnTo>
                    <a:pt x="2919" y="7953"/>
                  </a:lnTo>
                  <a:cubicBezTo>
                    <a:pt x="3025" y="8207"/>
                    <a:pt x="3109" y="8482"/>
                    <a:pt x="3173" y="8799"/>
                  </a:cubicBezTo>
                  <a:cubicBezTo>
                    <a:pt x="3215" y="9116"/>
                    <a:pt x="3300" y="9370"/>
                    <a:pt x="3384" y="9687"/>
                  </a:cubicBezTo>
                  <a:cubicBezTo>
                    <a:pt x="3448" y="10004"/>
                    <a:pt x="3532" y="10301"/>
                    <a:pt x="3617" y="10618"/>
                  </a:cubicBezTo>
                  <a:lnTo>
                    <a:pt x="3744" y="11083"/>
                  </a:lnTo>
                  <a:lnTo>
                    <a:pt x="3850" y="11569"/>
                  </a:lnTo>
                  <a:cubicBezTo>
                    <a:pt x="3976" y="12225"/>
                    <a:pt x="4124" y="12881"/>
                    <a:pt x="4251" y="13579"/>
                  </a:cubicBezTo>
                  <a:cubicBezTo>
                    <a:pt x="4780" y="16561"/>
                    <a:pt x="5076" y="19585"/>
                    <a:pt x="5182" y="22588"/>
                  </a:cubicBezTo>
                  <a:cubicBezTo>
                    <a:pt x="5224" y="25634"/>
                    <a:pt x="5118" y="28637"/>
                    <a:pt x="4822" y="31661"/>
                  </a:cubicBezTo>
                  <a:cubicBezTo>
                    <a:pt x="4674" y="33057"/>
                    <a:pt x="4547" y="34390"/>
                    <a:pt x="4336" y="35595"/>
                  </a:cubicBezTo>
                  <a:cubicBezTo>
                    <a:pt x="4251" y="36208"/>
                    <a:pt x="4167" y="36822"/>
                    <a:pt x="4061" y="37372"/>
                  </a:cubicBezTo>
                  <a:cubicBezTo>
                    <a:pt x="3955" y="37922"/>
                    <a:pt x="3850" y="38450"/>
                    <a:pt x="3744" y="38979"/>
                  </a:cubicBezTo>
                  <a:cubicBezTo>
                    <a:pt x="3553" y="40015"/>
                    <a:pt x="3342" y="40946"/>
                    <a:pt x="3173" y="41750"/>
                  </a:cubicBezTo>
                  <a:cubicBezTo>
                    <a:pt x="3067" y="42151"/>
                    <a:pt x="2982" y="42553"/>
                    <a:pt x="2898" y="42892"/>
                  </a:cubicBezTo>
                  <a:cubicBezTo>
                    <a:pt x="2813" y="43230"/>
                    <a:pt x="2750" y="43547"/>
                    <a:pt x="2665" y="43843"/>
                  </a:cubicBezTo>
                  <a:cubicBezTo>
                    <a:pt x="2538" y="44393"/>
                    <a:pt x="2433" y="44859"/>
                    <a:pt x="2348" y="45176"/>
                  </a:cubicBezTo>
                  <a:cubicBezTo>
                    <a:pt x="2327" y="45303"/>
                    <a:pt x="2284" y="45430"/>
                    <a:pt x="2263" y="45514"/>
                  </a:cubicBezTo>
                  <a:cubicBezTo>
                    <a:pt x="2242" y="45556"/>
                    <a:pt x="2242" y="45599"/>
                    <a:pt x="2242" y="45641"/>
                  </a:cubicBezTo>
                  <a:cubicBezTo>
                    <a:pt x="2242" y="45620"/>
                    <a:pt x="2263" y="45556"/>
                    <a:pt x="2263" y="45535"/>
                  </a:cubicBezTo>
                  <a:lnTo>
                    <a:pt x="2369" y="45197"/>
                  </a:lnTo>
                  <a:cubicBezTo>
                    <a:pt x="2454" y="44880"/>
                    <a:pt x="2559" y="44436"/>
                    <a:pt x="2707" y="43864"/>
                  </a:cubicBezTo>
                  <a:lnTo>
                    <a:pt x="2982" y="42913"/>
                  </a:lnTo>
                  <a:cubicBezTo>
                    <a:pt x="3067" y="42574"/>
                    <a:pt x="3130" y="42173"/>
                    <a:pt x="3236" y="41792"/>
                  </a:cubicBezTo>
                  <a:cubicBezTo>
                    <a:pt x="3427" y="40988"/>
                    <a:pt x="3659" y="40036"/>
                    <a:pt x="3850" y="39000"/>
                  </a:cubicBezTo>
                  <a:cubicBezTo>
                    <a:pt x="3955" y="38471"/>
                    <a:pt x="4061" y="37922"/>
                    <a:pt x="4167" y="37372"/>
                  </a:cubicBezTo>
                  <a:cubicBezTo>
                    <a:pt x="4273" y="36822"/>
                    <a:pt x="4357" y="36208"/>
                    <a:pt x="4463" y="35595"/>
                  </a:cubicBezTo>
                  <a:cubicBezTo>
                    <a:pt x="4696" y="34347"/>
                    <a:pt x="4822" y="33036"/>
                    <a:pt x="4992" y="31661"/>
                  </a:cubicBezTo>
                  <a:cubicBezTo>
                    <a:pt x="5309" y="28616"/>
                    <a:pt x="5415" y="25613"/>
                    <a:pt x="5351" y="22567"/>
                  </a:cubicBezTo>
                  <a:cubicBezTo>
                    <a:pt x="5288" y="19522"/>
                    <a:pt x="4970" y="16518"/>
                    <a:pt x="4442" y="13515"/>
                  </a:cubicBezTo>
                  <a:cubicBezTo>
                    <a:pt x="4294" y="12838"/>
                    <a:pt x="4167" y="12183"/>
                    <a:pt x="4040" y="11506"/>
                  </a:cubicBezTo>
                  <a:cubicBezTo>
                    <a:pt x="3976" y="11358"/>
                    <a:pt x="3976" y="11189"/>
                    <a:pt x="3934" y="11041"/>
                  </a:cubicBezTo>
                  <a:cubicBezTo>
                    <a:pt x="3871" y="10872"/>
                    <a:pt x="3828" y="10724"/>
                    <a:pt x="3807" y="10554"/>
                  </a:cubicBezTo>
                  <a:lnTo>
                    <a:pt x="3553" y="9645"/>
                  </a:lnTo>
                  <a:cubicBezTo>
                    <a:pt x="3490" y="9328"/>
                    <a:pt x="3405" y="9032"/>
                    <a:pt x="3321" y="8735"/>
                  </a:cubicBezTo>
                  <a:cubicBezTo>
                    <a:pt x="3257" y="8439"/>
                    <a:pt x="3194" y="8164"/>
                    <a:pt x="3088" y="7889"/>
                  </a:cubicBezTo>
                  <a:cubicBezTo>
                    <a:pt x="2898" y="7340"/>
                    <a:pt x="2771" y="6811"/>
                    <a:pt x="2581" y="6303"/>
                  </a:cubicBezTo>
                  <a:cubicBezTo>
                    <a:pt x="2411" y="5796"/>
                    <a:pt x="2242" y="5309"/>
                    <a:pt x="2094" y="4886"/>
                  </a:cubicBezTo>
                  <a:cubicBezTo>
                    <a:pt x="1925" y="4463"/>
                    <a:pt x="1777" y="4040"/>
                    <a:pt x="1608" y="3638"/>
                  </a:cubicBezTo>
                  <a:cubicBezTo>
                    <a:pt x="1460" y="3237"/>
                    <a:pt x="1354" y="2877"/>
                    <a:pt x="1185" y="2560"/>
                  </a:cubicBezTo>
                  <a:lnTo>
                    <a:pt x="783" y="1650"/>
                  </a:lnTo>
                  <a:cubicBezTo>
                    <a:pt x="529" y="1122"/>
                    <a:pt x="339" y="699"/>
                    <a:pt x="212" y="424"/>
                  </a:cubicBezTo>
                  <a:cubicBezTo>
                    <a:pt x="127" y="276"/>
                    <a:pt x="85" y="170"/>
                    <a:pt x="43" y="107"/>
                  </a:cubicBezTo>
                  <a:cubicBezTo>
                    <a:pt x="43" y="64"/>
                    <a:pt x="21" y="2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3" name="Google Shape;2013;p71"/>
            <p:cNvSpPr/>
            <p:nvPr/>
          </p:nvSpPr>
          <p:spPr>
            <a:xfrm flipH="1">
              <a:off x="2480525" y="4257500"/>
              <a:ext cx="369625" cy="272850"/>
            </a:xfrm>
            <a:custGeom>
              <a:avLst/>
              <a:gdLst/>
              <a:ahLst/>
              <a:cxnLst/>
              <a:rect l="l" t="t" r="r" b="b"/>
              <a:pathLst>
                <a:path w="14785" h="10914" extrusionOk="0">
                  <a:moveTo>
                    <a:pt x="9920" y="0"/>
                  </a:moveTo>
                  <a:lnTo>
                    <a:pt x="6895" y="5161"/>
                  </a:lnTo>
                  <a:cubicBezTo>
                    <a:pt x="6895" y="5161"/>
                    <a:pt x="3416" y="4420"/>
                    <a:pt x="1382" y="4420"/>
                  </a:cubicBezTo>
                  <a:cubicBezTo>
                    <a:pt x="688" y="4420"/>
                    <a:pt x="162" y="4506"/>
                    <a:pt x="1" y="4738"/>
                  </a:cubicBezTo>
                  <a:lnTo>
                    <a:pt x="9793" y="10913"/>
                  </a:lnTo>
                  <a:lnTo>
                    <a:pt x="14784" y="3088"/>
                  </a:lnTo>
                  <a:lnTo>
                    <a:pt x="9920"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4" name="Google Shape;2014;p71"/>
            <p:cNvSpPr/>
            <p:nvPr/>
          </p:nvSpPr>
          <p:spPr>
            <a:xfrm flipH="1">
              <a:off x="2591575" y="4421025"/>
              <a:ext cx="24350" cy="21675"/>
            </a:xfrm>
            <a:custGeom>
              <a:avLst/>
              <a:gdLst/>
              <a:ahLst/>
              <a:cxnLst/>
              <a:rect l="l" t="t" r="r" b="b"/>
              <a:pathLst>
                <a:path w="974" h="867" extrusionOk="0">
                  <a:moveTo>
                    <a:pt x="449" y="0"/>
                  </a:moveTo>
                  <a:cubicBezTo>
                    <a:pt x="354" y="0"/>
                    <a:pt x="257" y="31"/>
                    <a:pt x="170" y="100"/>
                  </a:cubicBezTo>
                  <a:cubicBezTo>
                    <a:pt x="1" y="269"/>
                    <a:pt x="1" y="565"/>
                    <a:pt x="149" y="756"/>
                  </a:cubicBezTo>
                  <a:cubicBezTo>
                    <a:pt x="244" y="830"/>
                    <a:pt x="355" y="867"/>
                    <a:pt x="466" y="867"/>
                  </a:cubicBezTo>
                  <a:cubicBezTo>
                    <a:pt x="577" y="867"/>
                    <a:pt x="688" y="830"/>
                    <a:pt x="783" y="756"/>
                  </a:cubicBezTo>
                  <a:cubicBezTo>
                    <a:pt x="974" y="565"/>
                    <a:pt x="974" y="311"/>
                    <a:pt x="805" y="121"/>
                  </a:cubicBezTo>
                  <a:lnTo>
                    <a:pt x="805" y="121"/>
                  </a:lnTo>
                  <a:lnTo>
                    <a:pt x="805" y="163"/>
                  </a:lnTo>
                  <a:cubicBezTo>
                    <a:pt x="717" y="63"/>
                    <a:pt x="585" y="0"/>
                    <a:pt x="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5" name="Google Shape;2015;p71"/>
            <p:cNvSpPr/>
            <p:nvPr/>
          </p:nvSpPr>
          <p:spPr>
            <a:xfrm flipH="1">
              <a:off x="2594200" y="4369475"/>
              <a:ext cx="255950" cy="160875"/>
            </a:xfrm>
            <a:custGeom>
              <a:avLst/>
              <a:gdLst/>
              <a:ahLst/>
              <a:cxnLst/>
              <a:rect l="l" t="t" r="r" b="b"/>
              <a:pathLst>
                <a:path w="10238" h="6435" extrusionOk="0">
                  <a:moveTo>
                    <a:pt x="592" y="0"/>
                  </a:moveTo>
                  <a:cubicBezTo>
                    <a:pt x="420" y="0"/>
                    <a:pt x="93" y="34"/>
                    <a:pt x="1" y="280"/>
                  </a:cubicBezTo>
                  <a:lnTo>
                    <a:pt x="9751" y="6434"/>
                  </a:lnTo>
                  <a:lnTo>
                    <a:pt x="10237" y="5609"/>
                  </a:lnTo>
                  <a:lnTo>
                    <a:pt x="699" y="5"/>
                  </a:lnTo>
                  <a:cubicBezTo>
                    <a:pt x="699" y="5"/>
                    <a:pt x="656" y="0"/>
                    <a:pt x="5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6" name="Google Shape;2016;p71"/>
            <p:cNvSpPr/>
            <p:nvPr/>
          </p:nvSpPr>
          <p:spPr>
            <a:xfrm flipH="1">
              <a:off x="2664525" y="4382625"/>
              <a:ext cx="17475" cy="28225"/>
            </a:xfrm>
            <a:custGeom>
              <a:avLst/>
              <a:gdLst/>
              <a:ahLst/>
              <a:cxnLst/>
              <a:rect l="l" t="t" r="r" b="b"/>
              <a:pathLst>
                <a:path w="699" h="1129" extrusionOk="0">
                  <a:moveTo>
                    <a:pt x="38" y="0"/>
                  </a:moveTo>
                  <a:cubicBezTo>
                    <a:pt x="29" y="0"/>
                    <a:pt x="24" y="3"/>
                    <a:pt x="21" y="7"/>
                  </a:cubicBezTo>
                  <a:cubicBezTo>
                    <a:pt x="0" y="71"/>
                    <a:pt x="212" y="219"/>
                    <a:pt x="360" y="536"/>
                  </a:cubicBezTo>
                  <a:cubicBezTo>
                    <a:pt x="529" y="853"/>
                    <a:pt x="487" y="1128"/>
                    <a:pt x="550" y="1128"/>
                  </a:cubicBezTo>
                  <a:cubicBezTo>
                    <a:pt x="592" y="1128"/>
                    <a:pt x="698" y="811"/>
                    <a:pt x="529" y="473"/>
                  </a:cubicBezTo>
                  <a:cubicBezTo>
                    <a:pt x="360" y="153"/>
                    <a:pt x="107" y="0"/>
                    <a:pt x="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7" name="Google Shape;2017;p71"/>
            <p:cNvSpPr/>
            <p:nvPr/>
          </p:nvSpPr>
          <p:spPr>
            <a:xfrm flipH="1">
              <a:off x="2704200" y="4377375"/>
              <a:ext cx="10600" cy="28750"/>
            </a:xfrm>
            <a:custGeom>
              <a:avLst/>
              <a:gdLst/>
              <a:ahLst/>
              <a:cxnLst/>
              <a:rect l="l" t="t" r="r" b="b"/>
              <a:pathLst>
                <a:path w="424" h="1150" extrusionOk="0">
                  <a:moveTo>
                    <a:pt x="61" y="0"/>
                  </a:moveTo>
                  <a:cubicBezTo>
                    <a:pt x="53" y="0"/>
                    <a:pt x="47" y="2"/>
                    <a:pt x="43" y="6"/>
                  </a:cubicBezTo>
                  <a:cubicBezTo>
                    <a:pt x="1" y="48"/>
                    <a:pt x="149" y="281"/>
                    <a:pt x="191" y="577"/>
                  </a:cubicBezTo>
                  <a:cubicBezTo>
                    <a:pt x="234" y="852"/>
                    <a:pt x="149" y="1127"/>
                    <a:pt x="191" y="1148"/>
                  </a:cubicBezTo>
                  <a:cubicBezTo>
                    <a:pt x="193" y="1149"/>
                    <a:pt x="195" y="1149"/>
                    <a:pt x="197" y="1149"/>
                  </a:cubicBezTo>
                  <a:cubicBezTo>
                    <a:pt x="249" y="1149"/>
                    <a:pt x="423" y="920"/>
                    <a:pt x="403" y="535"/>
                  </a:cubicBezTo>
                  <a:cubicBezTo>
                    <a:pt x="384" y="189"/>
                    <a:pt x="138" y="0"/>
                    <a:pt x="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8" name="Google Shape;2018;p71"/>
            <p:cNvSpPr/>
            <p:nvPr/>
          </p:nvSpPr>
          <p:spPr>
            <a:xfrm flipH="1">
              <a:off x="2739625" y="4372200"/>
              <a:ext cx="9525" cy="26625"/>
            </a:xfrm>
            <a:custGeom>
              <a:avLst/>
              <a:gdLst/>
              <a:ahLst/>
              <a:cxnLst/>
              <a:rect l="l" t="t" r="r" b="b"/>
              <a:pathLst>
                <a:path w="381" h="1065" extrusionOk="0">
                  <a:moveTo>
                    <a:pt x="199" y="0"/>
                  </a:moveTo>
                  <a:cubicBezTo>
                    <a:pt x="196" y="0"/>
                    <a:pt x="193" y="1"/>
                    <a:pt x="191" y="1"/>
                  </a:cubicBezTo>
                  <a:cubicBezTo>
                    <a:pt x="148" y="23"/>
                    <a:pt x="191" y="276"/>
                    <a:pt x="169" y="530"/>
                  </a:cubicBezTo>
                  <a:cubicBezTo>
                    <a:pt x="148" y="805"/>
                    <a:pt x="0" y="1038"/>
                    <a:pt x="64" y="1059"/>
                  </a:cubicBezTo>
                  <a:cubicBezTo>
                    <a:pt x="66" y="1063"/>
                    <a:pt x="69" y="1065"/>
                    <a:pt x="75" y="1065"/>
                  </a:cubicBezTo>
                  <a:cubicBezTo>
                    <a:pt x="126" y="1065"/>
                    <a:pt x="321" y="880"/>
                    <a:pt x="360" y="573"/>
                  </a:cubicBezTo>
                  <a:cubicBezTo>
                    <a:pt x="380" y="228"/>
                    <a:pt x="264" y="0"/>
                    <a:pt x="1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9" name="Google Shape;2019;p71"/>
            <p:cNvSpPr/>
            <p:nvPr/>
          </p:nvSpPr>
          <p:spPr>
            <a:xfrm flipH="1">
              <a:off x="2635450" y="4354675"/>
              <a:ext cx="25400" cy="18250"/>
            </a:xfrm>
            <a:custGeom>
              <a:avLst/>
              <a:gdLst/>
              <a:ahLst/>
              <a:cxnLst/>
              <a:rect l="l" t="t" r="r" b="b"/>
              <a:pathLst>
                <a:path w="1016" h="730" extrusionOk="0">
                  <a:moveTo>
                    <a:pt x="109" y="1"/>
                  </a:moveTo>
                  <a:cubicBezTo>
                    <a:pt x="42" y="1"/>
                    <a:pt x="0" y="17"/>
                    <a:pt x="0" y="47"/>
                  </a:cubicBezTo>
                  <a:cubicBezTo>
                    <a:pt x="0" y="110"/>
                    <a:pt x="233" y="174"/>
                    <a:pt x="487" y="364"/>
                  </a:cubicBezTo>
                  <a:cubicBezTo>
                    <a:pt x="738" y="538"/>
                    <a:pt x="883" y="729"/>
                    <a:pt x="954" y="729"/>
                  </a:cubicBezTo>
                  <a:cubicBezTo>
                    <a:pt x="961" y="729"/>
                    <a:pt x="968" y="727"/>
                    <a:pt x="973" y="724"/>
                  </a:cubicBezTo>
                  <a:cubicBezTo>
                    <a:pt x="1015" y="702"/>
                    <a:pt x="910" y="406"/>
                    <a:pt x="635" y="195"/>
                  </a:cubicBezTo>
                  <a:cubicBezTo>
                    <a:pt x="442" y="58"/>
                    <a:pt x="232" y="1"/>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0" name="Google Shape;2020;p71"/>
            <p:cNvSpPr/>
            <p:nvPr/>
          </p:nvSpPr>
          <p:spPr>
            <a:xfrm flipH="1">
              <a:off x="2589450" y="4325475"/>
              <a:ext cx="47225" cy="17175"/>
            </a:xfrm>
            <a:custGeom>
              <a:avLst/>
              <a:gdLst/>
              <a:ahLst/>
              <a:cxnLst/>
              <a:rect l="l" t="t" r="r" b="b"/>
              <a:pathLst>
                <a:path w="1889" h="687" extrusionOk="0">
                  <a:moveTo>
                    <a:pt x="728" y="149"/>
                  </a:moveTo>
                  <a:cubicBezTo>
                    <a:pt x="868" y="149"/>
                    <a:pt x="1014" y="164"/>
                    <a:pt x="1148" y="179"/>
                  </a:cubicBezTo>
                  <a:cubicBezTo>
                    <a:pt x="1254" y="221"/>
                    <a:pt x="1381" y="242"/>
                    <a:pt x="1487" y="284"/>
                  </a:cubicBezTo>
                  <a:cubicBezTo>
                    <a:pt x="1613" y="327"/>
                    <a:pt x="1698" y="390"/>
                    <a:pt x="1698" y="453"/>
                  </a:cubicBezTo>
                  <a:cubicBezTo>
                    <a:pt x="1698" y="496"/>
                    <a:pt x="1698" y="475"/>
                    <a:pt x="1635" y="496"/>
                  </a:cubicBezTo>
                  <a:cubicBezTo>
                    <a:pt x="1592" y="496"/>
                    <a:pt x="1529" y="538"/>
                    <a:pt x="1487" y="538"/>
                  </a:cubicBezTo>
                  <a:cubicBezTo>
                    <a:pt x="1360" y="538"/>
                    <a:pt x="1254" y="538"/>
                    <a:pt x="1148" y="496"/>
                  </a:cubicBezTo>
                  <a:cubicBezTo>
                    <a:pt x="937" y="475"/>
                    <a:pt x="746" y="453"/>
                    <a:pt x="556" y="369"/>
                  </a:cubicBezTo>
                  <a:cubicBezTo>
                    <a:pt x="410" y="304"/>
                    <a:pt x="276" y="264"/>
                    <a:pt x="135" y="220"/>
                  </a:cubicBezTo>
                  <a:lnTo>
                    <a:pt x="135" y="220"/>
                  </a:lnTo>
                  <a:cubicBezTo>
                    <a:pt x="230" y="198"/>
                    <a:pt x="375" y="169"/>
                    <a:pt x="556" y="157"/>
                  </a:cubicBezTo>
                  <a:cubicBezTo>
                    <a:pt x="612" y="151"/>
                    <a:pt x="669" y="149"/>
                    <a:pt x="728" y="149"/>
                  </a:cubicBezTo>
                  <a:close/>
                  <a:moveTo>
                    <a:pt x="860" y="1"/>
                  </a:moveTo>
                  <a:cubicBezTo>
                    <a:pt x="752" y="1"/>
                    <a:pt x="643" y="10"/>
                    <a:pt x="535" y="30"/>
                  </a:cubicBezTo>
                  <a:cubicBezTo>
                    <a:pt x="368" y="49"/>
                    <a:pt x="202" y="100"/>
                    <a:pt x="64" y="197"/>
                  </a:cubicBezTo>
                  <a:lnTo>
                    <a:pt x="64" y="197"/>
                  </a:lnTo>
                  <a:cubicBezTo>
                    <a:pt x="45" y="191"/>
                    <a:pt x="25" y="185"/>
                    <a:pt x="6" y="179"/>
                  </a:cubicBezTo>
                  <a:lnTo>
                    <a:pt x="6" y="179"/>
                  </a:lnTo>
                  <a:cubicBezTo>
                    <a:pt x="1" y="189"/>
                    <a:pt x="7" y="205"/>
                    <a:pt x="26" y="225"/>
                  </a:cubicBezTo>
                  <a:lnTo>
                    <a:pt x="26" y="225"/>
                  </a:lnTo>
                  <a:cubicBezTo>
                    <a:pt x="19" y="231"/>
                    <a:pt x="13" y="236"/>
                    <a:pt x="6" y="242"/>
                  </a:cubicBezTo>
                  <a:cubicBezTo>
                    <a:pt x="6" y="244"/>
                    <a:pt x="9" y="245"/>
                    <a:pt x="14" y="245"/>
                  </a:cubicBezTo>
                  <a:cubicBezTo>
                    <a:pt x="20" y="245"/>
                    <a:pt x="29" y="244"/>
                    <a:pt x="42" y="241"/>
                  </a:cubicBezTo>
                  <a:lnTo>
                    <a:pt x="42" y="241"/>
                  </a:lnTo>
                  <a:cubicBezTo>
                    <a:pt x="109" y="302"/>
                    <a:pt x="267" y="394"/>
                    <a:pt x="514" y="496"/>
                  </a:cubicBezTo>
                  <a:cubicBezTo>
                    <a:pt x="683" y="580"/>
                    <a:pt x="894" y="644"/>
                    <a:pt x="1106" y="665"/>
                  </a:cubicBezTo>
                  <a:cubicBezTo>
                    <a:pt x="1254" y="686"/>
                    <a:pt x="1360" y="686"/>
                    <a:pt x="1487" y="686"/>
                  </a:cubicBezTo>
                  <a:cubicBezTo>
                    <a:pt x="1571" y="686"/>
                    <a:pt x="1635" y="686"/>
                    <a:pt x="1698" y="665"/>
                  </a:cubicBezTo>
                  <a:cubicBezTo>
                    <a:pt x="1804" y="644"/>
                    <a:pt x="1888" y="538"/>
                    <a:pt x="1888" y="432"/>
                  </a:cubicBezTo>
                  <a:cubicBezTo>
                    <a:pt x="1888" y="327"/>
                    <a:pt x="1825" y="242"/>
                    <a:pt x="1740" y="179"/>
                  </a:cubicBezTo>
                  <a:cubicBezTo>
                    <a:pt x="1698" y="157"/>
                    <a:pt x="1613" y="115"/>
                    <a:pt x="1529" y="115"/>
                  </a:cubicBezTo>
                  <a:cubicBezTo>
                    <a:pt x="1313" y="43"/>
                    <a:pt x="1088" y="1"/>
                    <a:pt x="8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1" name="Google Shape;2021;p71"/>
            <p:cNvSpPr/>
            <p:nvPr/>
          </p:nvSpPr>
          <p:spPr>
            <a:xfrm flipH="1">
              <a:off x="2617475" y="4286825"/>
              <a:ext cx="24350" cy="45950"/>
            </a:xfrm>
            <a:custGeom>
              <a:avLst/>
              <a:gdLst/>
              <a:ahLst/>
              <a:cxnLst/>
              <a:rect l="l" t="t" r="r" b="b"/>
              <a:pathLst>
                <a:path w="974" h="1838" extrusionOk="0">
                  <a:moveTo>
                    <a:pt x="646" y="1"/>
                  </a:moveTo>
                  <a:cubicBezTo>
                    <a:pt x="593" y="1"/>
                    <a:pt x="540" y="11"/>
                    <a:pt x="508" y="33"/>
                  </a:cubicBezTo>
                  <a:cubicBezTo>
                    <a:pt x="445" y="96"/>
                    <a:pt x="402" y="117"/>
                    <a:pt x="339" y="202"/>
                  </a:cubicBezTo>
                  <a:cubicBezTo>
                    <a:pt x="106" y="456"/>
                    <a:pt x="1" y="815"/>
                    <a:pt x="22" y="1175"/>
                  </a:cubicBezTo>
                  <a:cubicBezTo>
                    <a:pt x="43" y="1555"/>
                    <a:pt x="212" y="1725"/>
                    <a:pt x="233" y="1725"/>
                  </a:cubicBezTo>
                  <a:lnTo>
                    <a:pt x="149" y="1175"/>
                  </a:lnTo>
                  <a:cubicBezTo>
                    <a:pt x="149" y="984"/>
                    <a:pt x="212" y="773"/>
                    <a:pt x="297" y="625"/>
                  </a:cubicBezTo>
                  <a:cubicBezTo>
                    <a:pt x="339" y="519"/>
                    <a:pt x="402" y="434"/>
                    <a:pt x="466" y="350"/>
                  </a:cubicBezTo>
                  <a:cubicBezTo>
                    <a:pt x="536" y="262"/>
                    <a:pt x="607" y="218"/>
                    <a:pt x="653" y="218"/>
                  </a:cubicBezTo>
                  <a:cubicBezTo>
                    <a:pt x="662" y="218"/>
                    <a:pt x="670" y="219"/>
                    <a:pt x="677" y="223"/>
                  </a:cubicBezTo>
                  <a:cubicBezTo>
                    <a:pt x="741" y="244"/>
                    <a:pt x="762" y="392"/>
                    <a:pt x="762" y="498"/>
                  </a:cubicBezTo>
                  <a:cubicBezTo>
                    <a:pt x="762" y="604"/>
                    <a:pt x="741" y="731"/>
                    <a:pt x="720" y="836"/>
                  </a:cubicBezTo>
                  <a:cubicBezTo>
                    <a:pt x="656" y="1027"/>
                    <a:pt x="614" y="1196"/>
                    <a:pt x="508" y="1386"/>
                  </a:cubicBezTo>
                  <a:cubicBezTo>
                    <a:pt x="360" y="1682"/>
                    <a:pt x="212" y="1809"/>
                    <a:pt x="212" y="1830"/>
                  </a:cubicBezTo>
                  <a:cubicBezTo>
                    <a:pt x="212" y="1835"/>
                    <a:pt x="215" y="1837"/>
                    <a:pt x="220" y="1837"/>
                  </a:cubicBezTo>
                  <a:cubicBezTo>
                    <a:pt x="260" y="1837"/>
                    <a:pt x="448" y="1693"/>
                    <a:pt x="635" y="1450"/>
                  </a:cubicBezTo>
                  <a:cubicBezTo>
                    <a:pt x="762" y="1259"/>
                    <a:pt x="847" y="1069"/>
                    <a:pt x="889" y="857"/>
                  </a:cubicBezTo>
                  <a:cubicBezTo>
                    <a:pt x="931" y="731"/>
                    <a:pt x="952" y="625"/>
                    <a:pt x="952" y="498"/>
                  </a:cubicBezTo>
                  <a:cubicBezTo>
                    <a:pt x="973" y="329"/>
                    <a:pt x="931" y="138"/>
                    <a:pt x="783" y="33"/>
                  </a:cubicBezTo>
                  <a:cubicBezTo>
                    <a:pt x="751" y="11"/>
                    <a:pt x="699" y="1"/>
                    <a:pt x="6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2" name="Google Shape;2022;p71"/>
            <p:cNvSpPr/>
            <p:nvPr/>
          </p:nvSpPr>
          <p:spPr>
            <a:xfrm flipH="1">
              <a:off x="2306050" y="3679575"/>
              <a:ext cx="349000" cy="265450"/>
            </a:xfrm>
            <a:custGeom>
              <a:avLst/>
              <a:gdLst/>
              <a:ahLst/>
              <a:cxnLst/>
              <a:rect l="l" t="t" r="r" b="b"/>
              <a:pathLst>
                <a:path w="13960" h="10618" extrusionOk="0">
                  <a:moveTo>
                    <a:pt x="8482" y="1"/>
                  </a:moveTo>
                  <a:lnTo>
                    <a:pt x="6790" y="5711"/>
                  </a:lnTo>
                  <a:cubicBezTo>
                    <a:pt x="6790" y="5711"/>
                    <a:pt x="424" y="5902"/>
                    <a:pt x="1" y="6938"/>
                  </a:cubicBezTo>
                  <a:lnTo>
                    <a:pt x="10977" y="10618"/>
                  </a:lnTo>
                  <a:lnTo>
                    <a:pt x="13959" y="1841"/>
                  </a:lnTo>
                  <a:lnTo>
                    <a:pt x="8482"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3" name="Google Shape;2023;p71"/>
            <p:cNvSpPr/>
            <p:nvPr/>
          </p:nvSpPr>
          <p:spPr>
            <a:xfrm flipH="1">
              <a:off x="2390125" y="3836775"/>
              <a:ext cx="24875" cy="22650"/>
            </a:xfrm>
            <a:custGeom>
              <a:avLst/>
              <a:gdLst/>
              <a:ahLst/>
              <a:cxnLst/>
              <a:rect l="l" t="t" r="r" b="b"/>
              <a:pathLst>
                <a:path w="995" h="906" extrusionOk="0">
                  <a:moveTo>
                    <a:pt x="476" y="0"/>
                  </a:moveTo>
                  <a:cubicBezTo>
                    <a:pt x="333" y="0"/>
                    <a:pt x="194" y="63"/>
                    <a:pt x="106" y="163"/>
                  </a:cubicBezTo>
                  <a:cubicBezTo>
                    <a:pt x="1" y="417"/>
                    <a:pt x="43" y="671"/>
                    <a:pt x="254" y="840"/>
                  </a:cubicBezTo>
                  <a:cubicBezTo>
                    <a:pt x="328" y="884"/>
                    <a:pt x="409" y="905"/>
                    <a:pt x="489" y="905"/>
                  </a:cubicBezTo>
                  <a:cubicBezTo>
                    <a:pt x="639" y="905"/>
                    <a:pt x="785" y="830"/>
                    <a:pt x="868" y="692"/>
                  </a:cubicBezTo>
                  <a:cubicBezTo>
                    <a:pt x="995" y="481"/>
                    <a:pt x="910" y="227"/>
                    <a:pt x="741" y="100"/>
                  </a:cubicBezTo>
                  <a:lnTo>
                    <a:pt x="762" y="100"/>
                  </a:lnTo>
                  <a:cubicBezTo>
                    <a:pt x="675" y="31"/>
                    <a:pt x="575" y="0"/>
                    <a:pt x="4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4" name="Google Shape;2024;p71"/>
            <p:cNvSpPr/>
            <p:nvPr/>
          </p:nvSpPr>
          <p:spPr>
            <a:xfrm flipH="1">
              <a:off x="2374250" y="3842425"/>
              <a:ext cx="280275" cy="102600"/>
            </a:xfrm>
            <a:custGeom>
              <a:avLst/>
              <a:gdLst/>
              <a:ahLst/>
              <a:cxnLst/>
              <a:rect l="l" t="t" r="r" b="b"/>
              <a:pathLst>
                <a:path w="11211" h="4104" extrusionOk="0">
                  <a:moveTo>
                    <a:pt x="614" y="1"/>
                  </a:moveTo>
                  <a:cubicBezTo>
                    <a:pt x="614" y="1"/>
                    <a:pt x="64" y="43"/>
                    <a:pt x="1" y="424"/>
                  </a:cubicBezTo>
                  <a:lnTo>
                    <a:pt x="10956" y="4104"/>
                  </a:lnTo>
                  <a:lnTo>
                    <a:pt x="11210" y="3194"/>
                  </a:lnTo>
                  <a:lnTo>
                    <a:pt x="61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5" name="Google Shape;2025;p71"/>
            <p:cNvSpPr/>
            <p:nvPr/>
          </p:nvSpPr>
          <p:spPr>
            <a:xfrm flipH="1">
              <a:off x="2467850" y="3819300"/>
              <a:ext cx="22225" cy="24225"/>
            </a:xfrm>
            <a:custGeom>
              <a:avLst/>
              <a:gdLst/>
              <a:ahLst/>
              <a:cxnLst/>
              <a:rect l="l" t="t" r="r" b="b"/>
              <a:pathLst>
                <a:path w="889" h="969" extrusionOk="0">
                  <a:moveTo>
                    <a:pt x="90" y="0"/>
                  </a:moveTo>
                  <a:cubicBezTo>
                    <a:pt x="60" y="0"/>
                    <a:pt x="43" y="7"/>
                    <a:pt x="43" y="16"/>
                  </a:cubicBezTo>
                  <a:cubicBezTo>
                    <a:pt x="0" y="80"/>
                    <a:pt x="275" y="186"/>
                    <a:pt x="487" y="439"/>
                  </a:cubicBezTo>
                  <a:cubicBezTo>
                    <a:pt x="698" y="714"/>
                    <a:pt x="741" y="968"/>
                    <a:pt x="804" y="968"/>
                  </a:cubicBezTo>
                  <a:cubicBezTo>
                    <a:pt x="846" y="968"/>
                    <a:pt x="889" y="630"/>
                    <a:pt x="614" y="313"/>
                  </a:cubicBezTo>
                  <a:cubicBezTo>
                    <a:pt x="419" y="69"/>
                    <a:pt x="187" y="0"/>
                    <a:pt x="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6" name="Google Shape;2026;p71"/>
            <p:cNvSpPr/>
            <p:nvPr/>
          </p:nvSpPr>
          <p:spPr>
            <a:xfrm flipH="1">
              <a:off x="2506450" y="3821600"/>
              <a:ext cx="15875" cy="26675"/>
            </a:xfrm>
            <a:custGeom>
              <a:avLst/>
              <a:gdLst/>
              <a:ahLst/>
              <a:cxnLst/>
              <a:rect l="l" t="t" r="r" b="b"/>
              <a:pathLst>
                <a:path w="635" h="1067" extrusionOk="0">
                  <a:moveTo>
                    <a:pt x="39" y="0"/>
                  </a:moveTo>
                  <a:cubicBezTo>
                    <a:pt x="28" y="0"/>
                    <a:pt x="22" y="3"/>
                    <a:pt x="22" y="9"/>
                  </a:cubicBezTo>
                  <a:cubicBezTo>
                    <a:pt x="0" y="72"/>
                    <a:pt x="191" y="221"/>
                    <a:pt x="318" y="517"/>
                  </a:cubicBezTo>
                  <a:cubicBezTo>
                    <a:pt x="444" y="813"/>
                    <a:pt x="402" y="1067"/>
                    <a:pt x="444" y="1067"/>
                  </a:cubicBezTo>
                  <a:cubicBezTo>
                    <a:pt x="508" y="1067"/>
                    <a:pt x="635" y="813"/>
                    <a:pt x="508" y="432"/>
                  </a:cubicBezTo>
                  <a:cubicBezTo>
                    <a:pt x="380" y="121"/>
                    <a:pt x="110" y="0"/>
                    <a:pt x="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7" name="Google Shape;2027;p71"/>
            <p:cNvSpPr/>
            <p:nvPr/>
          </p:nvSpPr>
          <p:spPr>
            <a:xfrm flipH="1">
              <a:off x="2544575" y="3824425"/>
              <a:ext cx="9475" cy="26525"/>
            </a:xfrm>
            <a:custGeom>
              <a:avLst/>
              <a:gdLst/>
              <a:ahLst/>
              <a:cxnLst/>
              <a:rect l="l" t="t" r="r" b="b"/>
              <a:pathLst>
                <a:path w="379" h="1061" extrusionOk="0">
                  <a:moveTo>
                    <a:pt x="29" y="0"/>
                  </a:moveTo>
                  <a:cubicBezTo>
                    <a:pt x="26" y="0"/>
                    <a:pt x="24" y="1"/>
                    <a:pt x="22" y="2"/>
                  </a:cubicBezTo>
                  <a:cubicBezTo>
                    <a:pt x="0" y="23"/>
                    <a:pt x="85" y="234"/>
                    <a:pt x="127" y="531"/>
                  </a:cubicBezTo>
                  <a:cubicBezTo>
                    <a:pt x="191" y="827"/>
                    <a:pt x="106" y="1038"/>
                    <a:pt x="170" y="1059"/>
                  </a:cubicBezTo>
                  <a:cubicBezTo>
                    <a:pt x="171" y="1060"/>
                    <a:pt x="173" y="1061"/>
                    <a:pt x="176" y="1061"/>
                  </a:cubicBezTo>
                  <a:cubicBezTo>
                    <a:pt x="226" y="1061"/>
                    <a:pt x="378" y="833"/>
                    <a:pt x="318" y="509"/>
                  </a:cubicBezTo>
                  <a:cubicBezTo>
                    <a:pt x="277" y="188"/>
                    <a:pt x="85" y="0"/>
                    <a:pt x="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8" name="Google Shape;2028;p71"/>
            <p:cNvSpPr/>
            <p:nvPr/>
          </p:nvSpPr>
          <p:spPr>
            <a:xfrm flipH="1">
              <a:off x="2446175" y="3786075"/>
              <a:ext cx="29625" cy="13600"/>
            </a:xfrm>
            <a:custGeom>
              <a:avLst/>
              <a:gdLst/>
              <a:ahLst/>
              <a:cxnLst/>
              <a:rect l="l" t="t" r="r" b="b"/>
              <a:pathLst>
                <a:path w="1185" h="544" extrusionOk="0">
                  <a:moveTo>
                    <a:pt x="274" y="0"/>
                  </a:moveTo>
                  <a:cubicBezTo>
                    <a:pt x="105" y="0"/>
                    <a:pt x="1" y="50"/>
                    <a:pt x="1" y="76"/>
                  </a:cubicBezTo>
                  <a:cubicBezTo>
                    <a:pt x="1" y="140"/>
                    <a:pt x="254" y="140"/>
                    <a:pt x="572" y="267"/>
                  </a:cubicBezTo>
                  <a:cubicBezTo>
                    <a:pt x="871" y="386"/>
                    <a:pt x="1057" y="544"/>
                    <a:pt x="1113" y="544"/>
                  </a:cubicBezTo>
                  <a:cubicBezTo>
                    <a:pt x="1116" y="544"/>
                    <a:pt x="1119" y="543"/>
                    <a:pt x="1121" y="542"/>
                  </a:cubicBezTo>
                  <a:cubicBezTo>
                    <a:pt x="1185" y="499"/>
                    <a:pt x="1016" y="246"/>
                    <a:pt x="656" y="76"/>
                  </a:cubicBezTo>
                  <a:cubicBezTo>
                    <a:pt x="510" y="20"/>
                    <a:pt x="380" y="0"/>
                    <a:pt x="2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9" name="Google Shape;2029;p71"/>
            <p:cNvSpPr/>
            <p:nvPr/>
          </p:nvSpPr>
          <p:spPr>
            <a:xfrm flipH="1">
              <a:off x="2411275" y="3747250"/>
              <a:ext cx="47600" cy="15900"/>
            </a:xfrm>
            <a:custGeom>
              <a:avLst/>
              <a:gdLst/>
              <a:ahLst/>
              <a:cxnLst/>
              <a:rect l="l" t="t" r="r" b="b"/>
              <a:pathLst>
                <a:path w="1904" h="636" extrusionOk="0">
                  <a:moveTo>
                    <a:pt x="1481" y="191"/>
                  </a:moveTo>
                  <a:cubicBezTo>
                    <a:pt x="1608" y="191"/>
                    <a:pt x="1713" y="212"/>
                    <a:pt x="1713" y="297"/>
                  </a:cubicBezTo>
                  <a:cubicBezTo>
                    <a:pt x="1713" y="329"/>
                    <a:pt x="1713" y="334"/>
                    <a:pt x="1711" y="334"/>
                  </a:cubicBezTo>
                  <a:cubicBezTo>
                    <a:pt x="1709" y="334"/>
                    <a:pt x="1707" y="333"/>
                    <a:pt x="1704" y="333"/>
                  </a:cubicBezTo>
                  <a:cubicBezTo>
                    <a:pt x="1701" y="333"/>
                    <a:pt x="1698" y="334"/>
                    <a:pt x="1692" y="339"/>
                  </a:cubicBezTo>
                  <a:cubicBezTo>
                    <a:pt x="1650" y="361"/>
                    <a:pt x="1586" y="382"/>
                    <a:pt x="1544" y="382"/>
                  </a:cubicBezTo>
                  <a:cubicBezTo>
                    <a:pt x="1438" y="424"/>
                    <a:pt x="1290" y="445"/>
                    <a:pt x="1185" y="466"/>
                  </a:cubicBezTo>
                  <a:cubicBezTo>
                    <a:pt x="1015" y="509"/>
                    <a:pt x="804" y="509"/>
                    <a:pt x="571" y="509"/>
                  </a:cubicBezTo>
                  <a:cubicBezTo>
                    <a:pt x="461" y="467"/>
                    <a:pt x="341" y="444"/>
                    <a:pt x="213" y="433"/>
                  </a:cubicBezTo>
                  <a:lnTo>
                    <a:pt x="213" y="433"/>
                  </a:lnTo>
                  <a:cubicBezTo>
                    <a:pt x="299" y="393"/>
                    <a:pt x="413" y="343"/>
                    <a:pt x="550" y="297"/>
                  </a:cubicBezTo>
                  <a:cubicBezTo>
                    <a:pt x="741" y="234"/>
                    <a:pt x="952" y="191"/>
                    <a:pt x="1142" y="191"/>
                  </a:cubicBezTo>
                  <a:close/>
                  <a:moveTo>
                    <a:pt x="1121" y="1"/>
                  </a:moveTo>
                  <a:cubicBezTo>
                    <a:pt x="910" y="22"/>
                    <a:pt x="698" y="86"/>
                    <a:pt x="508" y="149"/>
                  </a:cubicBezTo>
                  <a:cubicBezTo>
                    <a:pt x="292" y="257"/>
                    <a:pt x="145" y="356"/>
                    <a:pt x="73" y="425"/>
                  </a:cubicBezTo>
                  <a:lnTo>
                    <a:pt x="73" y="425"/>
                  </a:lnTo>
                  <a:cubicBezTo>
                    <a:pt x="49" y="424"/>
                    <a:pt x="25" y="424"/>
                    <a:pt x="0" y="424"/>
                  </a:cubicBezTo>
                  <a:cubicBezTo>
                    <a:pt x="16" y="434"/>
                    <a:pt x="31" y="443"/>
                    <a:pt x="47" y="451"/>
                  </a:cubicBezTo>
                  <a:lnTo>
                    <a:pt x="47" y="451"/>
                  </a:lnTo>
                  <a:cubicBezTo>
                    <a:pt x="24" y="477"/>
                    <a:pt x="16" y="497"/>
                    <a:pt x="21" y="509"/>
                  </a:cubicBezTo>
                  <a:cubicBezTo>
                    <a:pt x="23" y="510"/>
                    <a:pt x="26" y="511"/>
                    <a:pt x="29" y="511"/>
                  </a:cubicBezTo>
                  <a:cubicBezTo>
                    <a:pt x="42" y="511"/>
                    <a:pt x="68" y="500"/>
                    <a:pt x="107" y="482"/>
                  </a:cubicBezTo>
                  <a:lnTo>
                    <a:pt x="107" y="482"/>
                  </a:lnTo>
                  <a:cubicBezTo>
                    <a:pt x="242" y="547"/>
                    <a:pt x="383" y="581"/>
                    <a:pt x="550" y="614"/>
                  </a:cubicBezTo>
                  <a:cubicBezTo>
                    <a:pt x="762" y="635"/>
                    <a:pt x="973" y="635"/>
                    <a:pt x="1185" y="635"/>
                  </a:cubicBezTo>
                  <a:cubicBezTo>
                    <a:pt x="1333" y="635"/>
                    <a:pt x="1438" y="614"/>
                    <a:pt x="1565" y="572"/>
                  </a:cubicBezTo>
                  <a:cubicBezTo>
                    <a:pt x="1650" y="551"/>
                    <a:pt x="1692" y="551"/>
                    <a:pt x="1777" y="509"/>
                  </a:cubicBezTo>
                  <a:cubicBezTo>
                    <a:pt x="1883" y="445"/>
                    <a:pt x="1904" y="339"/>
                    <a:pt x="1883" y="234"/>
                  </a:cubicBezTo>
                  <a:cubicBezTo>
                    <a:pt x="1861" y="128"/>
                    <a:pt x="1777" y="86"/>
                    <a:pt x="1692" y="22"/>
                  </a:cubicBezTo>
                  <a:cubicBezTo>
                    <a:pt x="1608" y="1"/>
                    <a:pt x="1565" y="1"/>
                    <a:pt x="14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0" name="Google Shape;2030;p71"/>
            <p:cNvSpPr/>
            <p:nvPr/>
          </p:nvSpPr>
          <p:spPr>
            <a:xfrm flipH="1">
              <a:off x="2446175" y="3713225"/>
              <a:ext cx="21700" cy="47275"/>
            </a:xfrm>
            <a:custGeom>
              <a:avLst/>
              <a:gdLst/>
              <a:ahLst/>
              <a:cxnLst/>
              <a:rect l="l" t="t" r="r" b="b"/>
              <a:pathLst>
                <a:path w="868" h="1891" extrusionOk="0">
                  <a:moveTo>
                    <a:pt x="497" y="1"/>
                  </a:moveTo>
                  <a:cubicBezTo>
                    <a:pt x="417" y="1"/>
                    <a:pt x="340" y="28"/>
                    <a:pt x="276" y="93"/>
                  </a:cubicBezTo>
                  <a:cubicBezTo>
                    <a:pt x="233" y="135"/>
                    <a:pt x="212" y="199"/>
                    <a:pt x="149" y="283"/>
                  </a:cubicBezTo>
                  <a:cubicBezTo>
                    <a:pt x="106" y="389"/>
                    <a:pt x="43" y="516"/>
                    <a:pt x="22" y="643"/>
                  </a:cubicBezTo>
                  <a:cubicBezTo>
                    <a:pt x="1" y="854"/>
                    <a:pt x="1" y="1087"/>
                    <a:pt x="64" y="1277"/>
                  </a:cubicBezTo>
                  <a:cubicBezTo>
                    <a:pt x="163" y="1632"/>
                    <a:pt x="352" y="1766"/>
                    <a:pt x="378" y="1766"/>
                  </a:cubicBezTo>
                  <a:cubicBezTo>
                    <a:pt x="380" y="1766"/>
                    <a:pt x="381" y="1765"/>
                    <a:pt x="381" y="1764"/>
                  </a:cubicBezTo>
                  <a:cubicBezTo>
                    <a:pt x="297" y="1595"/>
                    <a:pt x="255" y="1404"/>
                    <a:pt x="170" y="1256"/>
                  </a:cubicBezTo>
                  <a:cubicBezTo>
                    <a:pt x="128" y="1066"/>
                    <a:pt x="128" y="854"/>
                    <a:pt x="170" y="664"/>
                  </a:cubicBezTo>
                  <a:cubicBezTo>
                    <a:pt x="191" y="558"/>
                    <a:pt x="233" y="453"/>
                    <a:pt x="276" y="347"/>
                  </a:cubicBezTo>
                  <a:cubicBezTo>
                    <a:pt x="331" y="255"/>
                    <a:pt x="386" y="195"/>
                    <a:pt x="427" y="195"/>
                  </a:cubicBezTo>
                  <a:cubicBezTo>
                    <a:pt x="434" y="195"/>
                    <a:pt x="439" y="196"/>
                    <a:pt x="445" y="199"/>
                  </a:cubicBezTo>
                  <a:cubicBezTo>
                    <a:pt x="466" y="220"/>
                    <a:pt x="551" y="326"/>
                    <a:pt x="572" y="431"/>
                  </a:cubicBezTo>
                  <a:cubicBezTo>
                    <a:pt x="593" y="537"/>
                    <a:pt x="593" y="664"/>
                    <a:pt x="593" y="770"/>
                  </a:cubicBezTo>
                  <a:cubicBezTo>
                    <a:pt x="593" y="960"/>
                    <a:pt x="572" y="1172"/>
                    <a:pt x="508" y="1362"/>
                  </a:cubicBezTo>
                  <a:cubicBezTo>
                    <a:pt x="529" y="1679"/>
                    <a:pt x="381" y="1870"/>
                    <a:pt x="424" y="1891"/>
                  </a:cubicBezTo>
                  <a:cubicBezTo>
                    <a:pt x="445" y="1891"/>
                    <a:pt x="593" y="1764"/>
                    <a:pt x="741" y="1404"/>
                  </a:cubicBezTo>
                  <a:cubicBezTo>
                    <a:pt x="804" y="1193"/>
                    <a:pt x="868" y="981"/>
                    <a:pt x="868" y="770"/>
                  </a:cubicBezTo>
                  <a:cubicBezTo>
                    <a:pt x="868" y="643"/>
                    <a:pt x="868" y="516"/>
                    <a:pt x="847" y="410"/>
                  </a:cubicBezTo>
                  <a:cubicBezTo>
                    <a:pt x="847" y="241"/>
                    <a:pt x="741" y="93"/>
                    <a:pt x="572" y="8"/>
                  </a:cubicBezTo>
                  <a:cubicBezTo>
                    <a:pt x="547" y="3"/>
                    <a:pt x="522" y="1"/>
                    <a:pt x="4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1" name="Google Shape;2031;p71"/>
            <p:cNvSpPr/>
            <p:nvPr/>
          </p:nvSpPr>
          <p:spPr>
            <a:xfrm flipH="1">
              <a:off x="1851875" y="3165175"/>
              <a:ext cx="629750" cy="590575"/>
            </a:xfrm>
            <a:custGeom>
              <a:avLst/>
              <a:gdLst/>
              <a:ahLst/>
              <a:cxnLst/>
              <a:rect l="l" t="t" r="r" b="b"/>
              <a:pathLst>
                <a:path w="25190" h="23623" extrusionOk="0">
                  <a:moveTo>
                    <a:pt x="5413" y="2991"/>
                  </a:moveTo>
                  <a:cubicBezTo>
                    <a:pt x="5412" y="2993"/>
                    <a:pt x="5410" y="3000"/>
                    <a:pt x="5405" y="3013"/>
                  </a:cubicBezTo>
                  <a:lnTo>
                    <a:pt x="5405" y="3013"/>
                  </a:lnTo>
                  <a:cubicBezTo>
                    <a:pt x="5408" y="3006"/>
                    <a:pt x="5410" y="2998"/>
                    <a:pt x="5413" y="2991"/>
                  </a:cubicBezTo>
                  <a:close/>
                  <a:moveTo>
                    <a:pt x="5405" y="3013"/>
                  </a:moveTo>
                  <a:lnTo>
                    <a:pt x="5405" y="3013"/>
                  </a:lnTo>
                  <a:cubicBezTo>
                    <a:pt x="5394" y="3044"/>
                    <a:pt x="5383" y="3076"/>
                    <a:pt x="5373" y="3108"/>
                  </a:cubicBezTo>
                  <a:cubicBezTo>
                    <a:pt x="5388" y="3064"/>
                    <a:pt x="5399" y="3032"/>
                    <a:pt x="5405" y="3013"/>
                  </a:cubicBezTo>
                  <a:close/>
                  <a:moveTo>
                    <a:pt x="9745" y="1"/>
                  </a:moveTo>
                  <a:cubicBezTo>
                    <a:pt x="7855" y="1"/>
                    <a:pt x="6104" y="1068"/>
                    <a:pt x="5413" y="2991"/>
                  </a:cubicBezTo>
                  <a:lnTo>
                    <a:pt x="5413" y="2991"/>
                  </a:lnTo>
                  <a:cubicBezTo>
                    <a:pt x="5413" y="2991"/>
                    <a:pt x="5413" y="2991"/>
                    <a:pt x="5413" y="2991"/>
                  </a:cubicBezTo>
                  <a:lnTo>
                    <a:pt x="5413" y="2991"/>
                  </a:lnTo>
                  <a:cubicBezTo>
                    <a:pt x="5418" y="2991"/>
                    <a:pt x="3993" y="7295"/>
                    <a:pt x="1" y="20217"/>
                  </a:cubicBezTo>
                  <a:lnTo>
                    <a:pt x="7340" y="22311"/>
                  </a:lnTo>
                  <a:lnTo>
                    <a:pt x="12056" y="18293"/>
                  </a:lnTo>
                  <a:lnTo>
                    <a:pt x="13938" y="23622"/>
                  </a:lnTo>
                  <a:lnTo>
                    <a:pt x="25190" y="19900"/>
                  </a:lnTo>
                  <a:cubicBezTo>
                    <a:pt x="25190" y="19900"/>
                    <a:pt x="16942" y="6639"/>
                    <a:pt x="14657" y="2981"/>
                  </a:cubicBezTo>
                  <a:cubicBezTo>
                    <a:pt x="13402" y="936"/>
                    <a:pt x="11513" y="1"/>
                    <a:pt x="97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2" name="Google Shape;2032;p71"/>
            <p:cNvSpPr/>
            <p:nvPr/>
          </p:nvSpPr>
          <p:spPr>
            <a:xfrm flipH="1">
              <a:off x="1768325" y="3293600"/>
              <a:ext cx="463725" cy="342125"/>
            </a:xfrm>
            <a:custGeom>
              <a:avLst/>
              <a:gdLst/>
              <a:ahLst/>
              <a:cxnLst/>
              <a:rect l="l" t="t" r="r" b="b"/>
              <a:pathLst>
                <a:path w="18549" h="13685" extrusionOk="0">
                  <a:moveTo>
                    <a:pt x="14107" y="1"/>
                  </a:moveTo>
                  <a:lnTo>
                    <a:pt x="11104" y="10258"/>
                  </a:lnTo>
                  <a:lnTo>
                    <a:pt x="0" y="11464"/>
                  </a:lnTo>
                  <a:lnTo>
                    <a:pt x="0" y="13431"/>
                  </a:lnTo>
                  <a:lnTo>
                    <a:pt x="16328" y="13684"/>
                  </a:lnTo>
                  <a:lnTo>
                    <a:pt x="18548" y="297"/>
                  </a:lnTo>
                  <a:lnTo>
                    <a:pt x="14107" y="1"/>
                  </a:ln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3" name="Google Shape;2033;p71"/>
            <p:cNvSpPr/>
            <p:nvPr/>
          </p:nvSpPr>
          <p:spPr>
            <a:xfrm flipH="1">
              <a:off x="1548375" y="3645225"/>
              <a:ext cx="1106150" cy="738650"/>
            </a:xfrm>
            <a:custGeom>
              <a:avLst/>
              <a:gdLst/>
              <a:ahLst/>
              <a:cxnLst/>
              <a:rect l="l" t="t" r="r" b="b"/>
              <a:pathLst>
                <a:path w="44246" h="29546" extrusionOk="0">
                  <a:moveTo>
                    <a:pt x="18486" y="0"/>
                  </a:moveTo>
                  <a:cubicBezTo>
                    <a:pt x="16096" y="0"/>
                    <a:pt x="13833" y="1036"/>
                    <a:pt x="12247" y="2813"/>
                  </a:cubicBezTo>
                  <a:cubicBezTo>
                    <a:pt x="11718" y="3426"/>
                    <a:pt x="11316" y="4124"/>
                    <a:pt x="11104" y="4907"/>
                  </a:cubicBezTo>
                  <a:lnTo>
                    <a:pt x="1" y="25612"/>
                  </a:lnTo>
                  <a:lnTo>
                    <a:pt x="7086" y="29546"/>
                  </a:lnTo>
                  <a:lnTo>
                    <a:pt x="20347" y="10638"/>
                  </a:lnTo>
                  <a:lnTo>
                    <a:pt x="27749" y="10723"/>
                  </a:lnTo>
                  <a:lnTo>
                    <a:pt x="44246" y="402"/>
                  </a:lnTo>
                  <a:lnTo>
                    <a:pt x="336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4" name="Google Shape;2034;p71"/>
            <p:cNvSpPr/>
            <p:nvPr/>
          </p:nvSpPr>
          <p:spPr>
            <a:xfrm flipH="1">
              <a:off x="1940175" y="3319000"/>
              <a:ext cx="642950" cy="325725"/>
            </a:xfrm>
            <a:custGeom>
              <a:avLst/>
              <a:gdLst/>
              <a:ahLst/>
              <a:cxnLst/>
              <a:rect l="l" t="t" r="r" b="b"/>
              <a:pathLst>
                <a:path w="25718" h="13029" extrusionOk="0">
                  <a:moveTo>
                    <a:pt x="635" y="0"/>
                  </a:moveTo>
                  <a:cubicBezTo>
                    <a:pt x="296" y="0"/>
                    <a:pt x="21" y="254"/>
                    <a:pt x="0" y="613"/>
                  </a:cubicBezTo>
                  <a:cubicBezTo>
                    <a:pt x="0" y="719"/>
                    <a:pt x="21" y="825"/>
                    <a:pt x="85" y="888"/>
                  </a:cubicBezTo>
                  <a:lnTo>
                    <a:pt x="6239" y="13028"/>
                  </a:lnTo>
                  <a:lnTo>
                    <a:pt x="25718" y="13028"/>
                  </a:lnTo>
                  <a:lnTo>
                    <a:pt x="24935" y="11442"/>
                  </a:lnTo>
                  <a:lnTo>
                    <a:pt x="19288" y="11273"/>
                  </a:lnTo>
                  <a:lnTo>
                    <a:pt x="14699" y="1058"/>
                  </a:lnTo>
                  <a:cubicBezTo>
                    <a:pt x="14403" y="423"/>
                    <a:pt x="13768" y="0"/>
                    <a:pt x="1309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5" name="Google Shape;2035;p71"/>
            <p:cNvSpPr/>
            <p:nvPr/>
          </p:nvSpPr>
          <p:spPr>
            <a:xfrm flipH="1">
              <a:off x="2331950" y="3456450"/>
              <a:ext cx="39700" cy="39700"/>
            </a:xfrm>
            <a:custGeom>
              <a:avLst/>
              <a:gdLst/>
              <a:ahLst/>
              <a:cxnLst/>
              <a:rect l="l" t="t" r="r" b="b"/>
              <a:pathLst>
                <a:path w="1588" h="1588" extrusionOk="0">
                  <a:moveTo>
                    <a:pt x="783" y="1"/>
                  </a:moveTo>
                  <a:cubicBezTo>
                    <a:pt x="339" y="1"/>
                    <a:pt x="1" y="339"/>
                    <a:pt x="1" y="783"/>
                  </a:cubicBezTo>
                  <a:cubicBezTo>
                    <a:pt x="1" y="1249"/>
                    <a:pt x="339" y="1587"/>
                    <a:pt x="783" y="1587"/>
                  </a:cubicBezTo>
                  <a:cubicBezTo>
                    <a:pt x="1249" y="1587"/>
                    <a:pt x="1587" y="1249"/>
                    <a:pt x="1587" y="783"/>
                  </a:cubicBezTo>
                  <a:cubicBezTo>
                    <a:pt x="1587" y="339"/>
                    <a:pt x="1249" y="1"/>
                    <a:pt x="7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6" name="Google Shape;2036;p71"/>
            <p:cNvSpPr/>
            <p:nvPr/>
          </p:nvSpPr>
          <p:spPr>
            <a:xfrm flipH="1">
              <a:off x="1309375" y="3023250"/>
              <a:ext cx="583225" cy="622000"/>
            </a:xfrm>
            <a:custGeom>
              <a:avLst/>
              <a:gdLst/>
              <a:ahLst/>
              <a:cxnLst/>
              <a:rect l="l" t="t" r="r" b="b"/>
              <a:pathLst>
                <a:path w="23329" h="24880" extrusionOk="0">
                  <a:moveTo>
                    <a:pt x="12604" y="0"/>
                  </a:moveTo>
                  <a:cubicBezTo>
                    <a:pt x="11840" y="0"/>
                    <a:pt x="11271" y="59"/>
                    <a:pt x="9687" y="346"/>
                  </a:cubicBezTo>
                  <a:lnTo>
                    <a:pt x="9306" y="346"/>
                  </a:lnTo>
                  <a:cubicBezTo>
                    <a:pt x="9185" y="341"/>
                    <a:pt x="9066" y="339"/>
                    <a:pt x="8948" y="339"/>
                  </a:cubicBezTo>
                  <a:cubicBezTo>
                    <a:pt x="1072" y="339"/>
                    <a:pt x="148" y="11322"/>
                    <a:pt x="148" y="11322"/>
                  </a:cubicBezTo>
                  <a:lnTo>
                    <a:pt x="3892" y="11619"/>
                  </a:lnTo>
                  <a:lnTo>
                    <a:pt x="2898" y="19380"/>
                  </a:lnTo>
                  <a:lnTo>
                    <a:pt x="0" y="24879"/>
                  </a:lnTo>
                  <a:lnTo>
                    <a:pt x="15799" y="24858"/>
                  </a:lnTo>
                  <a:lnTo>
                    <a:pt x="16666" y="11999"/>
                  </a:lnTo>
                  <a:lnTo>
                    <a:pt x="23265" y="11830"/>
                  </a:lnTo>
                  <a:cubicBezTo>
                    <a:pt x="23328" y="11830"/>
                    <a:pt x="22524" y="7029"/>
                    <a:pt x="21890" y="4089"/>
                  </a:cubicBezTo>
                  <a:cubicBezTo>
                    <a:pt x="21234" y="1150"/>
                    <a:pt x="16878" y="29"/>
                    <a:pt x="14890" y="29"/>
                  </a:cubicBezTo>
                  <a:cubicBezTo>
                    <a:pt x="13762" y="29"/>
                    <a:pt x="13136" y="0"/>
                    <a:pt x="1260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7" name="Google Shape;2037;p71"/>
            <p:cNvSpPr/>
            <p:nvPr/>
          </p:nvSpPr>
          <p:spPr>
            <a:xfrm flipH="1">
              <a:off x="1782075" y="3185750"/>
              <a:ext cx="37025" cy="306150"/>
            </a:xfrm>
            <a:custGeom>
              <a:avLst/>
              <a:gdLst/>
              <a:ahLst/>
              <a:cxnLst/>
              <a:rect l="l" t="t" r="r" b="b"/>
              <a:pathLst>
                <a:path w="1481" h="12246" extrusionOk="0">
                  <a:moveTo>
                    <a:pt x="1438" y="0"/>
                  </a:moveTo>
                  <a:cubicBezTo>
                    <a:pt x="1375" y="0"/>
                    <a:pt x="1058" y="2729"/>
                    <a:pt x="656" y="6113"/>
                  </a:cubicBezTo>
                  <a:cubicBezTo>
                    <a:pt x="275" y="9496"/>
                    <a:pt x="0" y="12246"/>
                    <a:pt x="21" y="12246"/>
                  </a:cubicBezTo>
                  <a:cubicBezTo>
                    <a:pt x="64" y="12246"/>
                    <a:pt x="402" y="9518"/>
                    <a:pt x="804" y="6134"/>
                  </a:cubicBezTo>
                  <a:cubicBezTo>
                    <a:pt x="1184" y="2750"/>
                    <a:pt x="1481" y="0"/>
                    <a:pt x="14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8" name="Google Shape;2038;p71"/>
            <p:cNvSpPr/>
            <p:nvPr/>
          </p:nvSpPr>
          <p:spPr>
            <a:xfrm flipH="1">
              <a:off x="1330525" y="3319525"/>
              <a:ext cx="739725" cy="338975"/>
            </a:xfrm>
            <a:custGeom>
              <a:avLst/>
              <a:gdLst/>
              <a:ahLst/>
              <a:cxnLst/>
              <a:rect l="l" t="t" r="r" b="b"/>
              <a:pathLst>
                <a:path w="29589" h="13559" extrusionOk="0">
                  <a:moveTo>
                    <a:pt x="29588" y="0"/>
                  </a:moveTo>
                  <a:lnTo>
                    <a:pt x="23666" y="169"/>
                  </a:lnTo>
                  <a:lnTo>
                    <a:pt x="23264" y="7508"/>
                  </a:lnTo>
                  <a:lnTo>
                    <a:pt x="10046" y="10659"/>
                  </a:lnTo>
                  <a:lnTo>
                    <a:pt x="6620" y="8418"/>
                  </a:lnTo>
                  <a:lnTo>
                    <a:pt x="1713" y="8989"/>
                  </a:lnTo>
                  <a:lnTo>
                    <a:pt x="0" y="11273"/>
                  </a:lnTo>
                  <a:lnTo>
                    <a:pt x="4145" y="11400"/>
                  </a:lnTo>
                  <a:lnTo>
                    <a:pt x="4970" y="13028"/>
                  </a:lnTo>
                  <a:lnTo>
                    <a:pt x="24301" y="13557"/>
                  </a:lnTo>
                  <a:lnTo>
                    <a:pt x="24322" y="13557"/>
                  </a:lnTo>
                  <a:cubicBezTo>
                    <a:pt x="24361" y="13558"/>
                    <a:pt x="24400" y="13558"/>
                    <a:pt x="24439" y="13558"/>
                  </a:cubicBezTo>
                  <a:cubicBezTo>
                    <a:pt x="27157" y="13558"/>
                    <a:pt x="29399" y="11382"/>
                    <a:pt x="29461" y="8650"/>
                  </a:cubicBezTo>
                  <a:lnTo>
                    <a:pt x="29588" y="0"/>
                  </a:ln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9" name="Google Shape;2039;p71"/>
            <p:cNvSpPr/>
            <p:nvPr/>
          </p:nvSpPr>
          <p:spPr>
            <a:xfrm flipH="1">
              <a:off x="1300925" y="3168825"/>
              <a:ext cx="181900" cy="155475"/>
            </a:xfrm>
            <a:custGeom>
              <a:avLst/>
              <a:gdLst/>
              <a:ahLst/>
              <a:cxnLst/>
              <a:rect l="l" t="t" r="r" b="b"/>
              <a:pathLst>
                <a:path w="7276" h="6219" extrusionOk="0">
                  <a:moveTo>
                    <a:pt x="169" y="1"/>
                  </a:moveTo>
                  <a:cubicBezTo>
                    <a:pt x="148" y="149"/>
                    <a:pt x="106" y="318"/>
                    <a:pt x="106" y="466"/>
                  </a:cubicBezTo>
                  <a:cubicBezTo>
                    <a:pt x="85" y="762"/>
                    <a:pt x="85" y="1206"/>
                    <a:pt x="64" y="1777"/>
                  </a:cubicBezTo>
                  <a:cubicBezTo>
                    <a:pt x="42" y="2877"/>
                    <a:pt x="0" y="4421"/>
                    <a:pt x="64" y="6134"/>
                  </a:cubicBezTo>
                  <a:lnTo>
                    <a:pt x="64" y="6219"/>
                  </a:lnTo>
                  <a:lnTo>
                    <a:pt x="719" y="6219"/>
                  </a:lnTo>
                  <a:cubicBezTo>
                    <a:pt x="2580" y="6197"/>
                    <a:pt x="4272" y="6134"/>
                    <a:pt x="5478" y="6113"/>
                  </a:cubicBezTo>
                  <a:lnTo>
                    <a:pt x="6937" y="6049"/>
                  </a:lnTo>
                  <a:cubicBezTo>
                    <a:pt x="6408" y="6028"/>
                    <a:pt x="7276" y="6007"/>
                    <a:pt x="6958" y="5965"/>
                  </a:cubicBezTo>
                  <a:lnTo>
                    <a:pt x="5499" y="5965"/>
                  </a:lnTo>
                  <a:cubicBezTo>
                    <a:pt x="4293" y="6007"/>
                    <a:pt x="2602" y="6028"/>
                    <a:pt x="740" y="6049"/>
                  </a:cubicBezTo>
                  <a:lnTo>
                    <a:pt x="209" y="6049"/>
                  </a:lnTo>
                  <a:cubicBezTo>
                    <a:pt x="149" y="4370"/>
                    <a:pt x="169" y="2859"/>
                    <a:pt x="169" y="1777"/>
                  </a:cubicBezTo>
                  <a:lnTo>
                    <a:pt x="169" y="466"/>
                  </a:lnTo>
                  <a:cubicBezTo>
                    <a:pt x="190" y="318"/>
                    <a:pt x="190" y="149"/>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0" name="Google Shape;2040;p71"/>
            <p:cNvSpPr/>
            <p:nvPr/>
          </p:nvSpPr>
          <p:spPr>
            <a:xfrm flipH="1">
              <a:off x="1563175" y="3321625"/>
              <a:ext cx="202525" cy="167650"/>
            </a:xfrm>
            <a:custGeom>
              <a:avLst/>
              <a:gdLst/>
              <a:ahLst/>
              <a:cxnLst/>
              <a:rect l="l" t="t" r="r" b="b"/>
              <a:pathLst>
                <a:path w="8101" h="6706" extrusionOk="0">
                  <a:moveTo>
                    <a:pt x="8100" y="1"/>
                  </a:moveTo>
                  <a:cubicBezTo>
                    <a:pt x="7995" y="107"/>
                    <a:pt x="7910" y="233"/>
                    <a:pt x="7868" y="339"/>
                  </a:cubicBezTo>
                  <a:cubicBezTo>
                    <a:pt x="7783" y="466"/>
                    <a:pt x="7699" y="614"/>
                    <a:pt x="7593" y="762"/>
                  </a:cubicBezTo>
                  <a:cubicBezTo>
                    <a:pt x="7487" y="931"/>
                    <a:pt x="7360" y="1101"/>
                    <a:pt x="7233" y="1291"/>
                  </a:cubicBezTo>
                  <a:cubicBezTo>
                    <a:pt x="6874" y="1735"/>
                    <a:pt x="6514" y="2200"/>
                    <a:pt x="6134" y="2623"/>
                  </a:cubicBezTo>
                  <a:cubicBezTo>
                    <a:pt x="5182" y="3638"/>
                    <a:pt x="4124" y="4548"/>
                    <a:pt x="2940" y="5288"/>
                  </a:cubicBezTo>
                  <a:cubicBezTo>
                    <a:pt x="2475" y="5584"/>
                    <a:pt x="1967" y="5859"/>
                    <a:pt x="1460" y="6113"/>
                  </a:cubicBezTo>
                  <a:cubicBezTo>
                    <a:pt x="1227" y="6219"/>
                    <a:pt x="1015" y="6282"/>
                    <a:pt x="846" y="6367"/>
                  </a:cubicBezTo>
                  <a:cubicBezTo>
                    <a:pt x="698" y="6451"/>
                    <a:pt x="529" y="6494"/>
                    <a:pt x="402" y="6557"/>
                  </a:cubicBezTo>
                  <a:cubicBezTo>
                    <a:pt x="275" y="6578"/>
                    <a:pt x="148" y="6642"/>
                    <a:pt x="0" y="6705"/>
                  </a:cubicBezTo>
                  <a:cubicBezTo>
                    <a:pt x="148" y="6684"/>
                    <a:pt x="275" y="6642"/>
                    <a:pt x="402" y="6578"/>
                  </a:cubicBezTo>
                  <a:cubicBezTo>
                    <a:pt x="529" y="6557"/>
                    <a:pt x="698" y="6494"/>
                    <a:pt x="888" y="6430"/>
                  </a:cubicBezTo>
                  <a:cubicBezTo>
                    <a:pt x="1058" y="6346"/>
                    <a:pt x="1269" y="6261"/>
                    <a:pt x="1481" y="6155"/>
                  </a:cubicBezTo>
                  <a:cubicBezTo>
                    <a:pt x="2009" y="5923"/>
                    <a:pt x="2517" y="5648"/>
                    <a:pt x="3025" y="5373"/>
                  </a:cubicBezTo>
                  <a:cubicBezTo>
                    <a:pt x="3638" y="4992"/>
                    <a:pt x="4188" y="4590"/>
                    <a:pt x="4738" y="4146"/>
                  </a:cubicBezTo>
                  <a:cubicBezTo>
                    <a:pt x="5266" y="3702"/>
                    <a:pt x="5774" y="3215"/>
                    <a:pt x="6239" y="2687"/>
                  </a:cubicBezTo>
                  <a:cubicBezTo>
                    <a:pt x="6620" y="2264"/>
                    <a:pt x="6980" y="1820"/>
                    <a:pt x="7297" y="1354"/>
                  </a:cubicBezTo>
                  <a:cubicBezTo>
                    <a:pt x="7466" y="1164"/>
                    <a:pt x="7572" y="953"/>
                    <a:pt x="7677" y="783"/>
                  </a:cubicBezTo>
                  <a:cubicBezTo>
                    <a:pt x="7783" y="635"/>
                    <a:pt x="7868" y="487"/>
                    <a:pt x="7910" y="360"/>
                  </a:cubicBezTo>
                  <a:cubicBezTo>
                    <a:pt x="7995" y="255"/>
                    <a:pt x="8037" y="128"/>
                    <a:pt x="81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1" name="Google Shape;2041;p71"/>
            <p:cNvSpPr/>
            <p:nvPr/>
          </p:nvSpPr>
          <p:spPr>
            <a:xfrm flipH="1">
              <a:off x="1352200" y="3103150"/>
              <a:ext cx="473250" cy="14425"/>
            </a:xfrm>
            <a:custGeom>
              <a:avLst/>
              <a:gdLst/>
              <a:ahLst/>
              <a:cxnLst/>
              <a:rect l="l" t="t" r="r" b="b"/>
              <a:pathLst>
                <a:path w="18930" h="577" extrusionOk="0">
                  <a:moveTo>
                    <a:pt x="10472" y="1"/>
                  </a:moveTo>
                  <a:cubicBezTo>
                    <a:pt x="10131" y="1"/>
                    <a:pt x="9784" y="2"/>
                    <a:pt x="9433" y="5"/>
                  </a:cubicBezTo>
                  <a:cubicBezTo>
                    <a:pt x="6810" y="47"/>
                    <a:pt x="4463" y="174"/>
                    <a:pt x="2750" y="301"/>
                  </a:cubicBezTo>
                  <a:cubicBezTo>
                    <a:pt x="1904" y="386"/>
                    <a:pt x="1206" y="428"/>
                    <a:pt x="741" y="492"/>
                  </a:cubicBezTo>
                  <a:lnTo>
                    <a:pt x="169" y="534"/>
                  </a:lnTo>
                  <a:cubicBezTo>
                    <a:pt x="127" y="534"/>
                    <a:pt x="43" y="534"/>
                    <a:pt x="0" y="576"/>
                  </a:cubicBezTo>
                  <a:lnTo>
                    <a:pt x="169" y="576"/>
                  </a:lnTo>
                  <a:lnTo>
                    <a:pt x="741" y="534"/>
                  </a:lnTo>
                  <a:lnTo>
                    <a:pt x="2771" y="407"/>
                  </a:lnTo>
                  <a:cubicBezTo>
                    <a:pt x="4484" y="301"/>
                    <a:pt x="6832" y="174"/>
                    <a:pt x="9454" y="132"/>
                  </a:cubicBezTo>
                  <a:cubicBezTo>
                    <a:pt x="9813" y="129"/>
                    <a:pt x="10166" y="128"/>
                    <a:pt x="10513" y="128"/>
                  </a:cubicBezTo>
                  <a:cubicBezTo>
                    <a:pt x="12706" y="128"/>
                    <a:pt x="14658" y="180"/>
                    <a:pt x="16137" y="217"/>
                  </a:cubicBezTo>
                  <a:lnTo>
                    <a:pt x="18189" y="301"/>
                  </a:lnTo>
                  <a:lnTo>
                    <a:pt x="18739" y="322"/>
                  </a:lnTo>
                  <a:lnTo>
                    <a:pt x="18929" y="322"/>
                  </a:lnTo>
                  <a:cubicBezTo>
                    <a:pt x="18844" y="322"/>
                    <a:pt x="18781" y="301"/>
                    <a:pt x="18718" y="301"/>
                  </a:cubicBezTo>
                  <a:lnTo>
                    <a:pt x="18147" y="238"/>
                  </a:lnTo>
                  <a:cubicBezTo>
                    <a:pt x="17681" y="195"/>
                    <a:pt x="16962" y="132"/>
                    <a:pt x="16116" y="111"/>
                  </a:cubicBezTo>
                  <a:cubicBezTo>
                    <a:pt x="14651" y="56"/>
                    <a:pt x="12678" y="1"/>
                    <a:pt x="104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2" name="Google Shape;2042;p71"/>
            <p:cNvSpPr/>
            <p:nvPr/>
          </p:nvSpPr>
          <p:spPr>
            <a:xfrm flipH="1">
              <a:off x="1792125" y="3244050"/>
              <a:ext cx="86200" cy="3575"/>
            </a:xfrm>
            <a:custGeom>
              <a:avLst/>
              <a:gdLst/>
              <a:ahLst/>
              <a:cxnLst/>
              <a:rect l="l" t="t" r="r" b="b"/>
              <a:pathLst>
                <a:path w="3448" h="143" extrusionOk="0">
                  <a:moveTo>
                    <a:pt x="1740" y="0"/>
                  </a:moveTo>
                  <a:cubicBezTo>
                    <a:pt x="1164" y="0"/>
                    <a:pt x="582" y="27"/>
                    <a:pt x="0" y="79"/>
                  </a:cubicBezTo>
                  <a:cubicBezTo>
                    <a:pt x="561" y="122"/>
                    <a:pt x="1132" y="143"/>
                    <a:pt x="1708" y="143"/>
                  </a:cubicBezTo>
                  <a:cubicBezTo>
                    <a:pt x="2284" y="143"/>
                    <a:pt x="2866" y="122"/>
                    <a:pt x="3448" y="79"/>
                  </a:cubicBezTo>
                  <a:cubicBezTo>
                    <a:pt x="2887" y="27"/>
                    <a:pt x="2316" y="0"/>
                    <a:pt x="17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3" name="Google Shape;2043;p71"/>
            <p:cNvSpPr/>
            <p:nvPr/>
          </p:nvSpPr>
          <p:spPr>
            <a:xfrm flipH="1">
              <a:off x="1482800" y="3260300"/>
              <a:ext cx="309350" cy="14650"/>
            </a:xfrm>
            <a:custGeom>
              <a:avLst/>
              <a:gdLst/>
              <a:ahLst/>
              <a:cxnLst/>
              <a:rect l="l" t="t" r="r" b="b"/>
              <a:pathLst>
                <a:path w="12374" h="586" extrusionOk="0">
                  <a:moveTo>
                    <a:pt x="12225" y="0"/>
                  </a:moveTo>
                  <a:lnTo>
                    <a:pt x="11844" y="22"/>
                  </a:lnTo>
                  <a:lnTo>
                    <a:pt x="10533" y="127"/>
                  </a:lnTo>
                  <a:cubicBezTo>
                    <a:pt x="9412" y="212"/>
                    <a:pt x="7911" y="318"/>
                    <a:pt x="6198" y="381"/>
                  </a:cubicBezTo>
                  <a:cubicBezTo>
                    <a:pt x="4484" y="466"/>
                    <a:pt x="2940" y="466"/>
                    <a:pt x="1841" y="466"/>
                  </a:cubicBezTo>
                  <a:lnTo>
                    <a:pt x="1" y="466"/>
                  </a:lnTo>
                  <a:cubicBezTo>
                    <a:pt x="64" y="487"/>
                    <a:pt x="85" y="487"/>
                    <a:pt x="149" y="487"/>
                  </a:cubicBezTo>
                  <a:lnTo>
                    <a:pt x="508" y="529"/>
                  </a:lnTo>
                  <a:cubicBezTo>
                    <a:pt x="826" y="550"/>
                    <a:pt x="1270" y="571"/>
                    <a:pt x="1841" y="571"/>
                  </a:cubicBezTo>
                  <a:cubicBezTo>
                    <a:pt x="2296" y="580"/>
                    <a:pt x="2828" y="585"/>
                    <a:pt x="3416" y="585"/>
                  </a:cubicBezTo>
                  <a:cubicBezTo>
                    <a:pt x="4249" y="585"/>
                    <a:pt x="5194" y="575"/>
                    <a:pt x="6198" y="550"/>
                  </a:cubicBezTo>
                  <a:cubicBezTo>
                    <a:pt x="7911" y="487"/>
                    <a:pt x="9455" y="360"/>
                    <a:pt x="10554" y="254"/>
                  </a:cubicBezTo>
                  <a:cubicBezTo>
                    <a:pt x="11104" y="191"/>
                    <a:pt x="11569" y="149"/>
                    <a:pt x="11887" y="106"/>
                  </a:cubicBezTo>
                  <a:lnTo>
                    <a:pt x="12246" y="43"/>
                  </a:lnTo>
                  <a:cubicBezTo>
                    <a:pt x="12310" y="43"/>
                    <a:pt x="12352" y="43"/>
                    <a:pt x="12373" y="22"/>
                  </a:cubicBezTo>
                  <a:cubicBezTo>
                    <a:pt x="12331" y="22"/>
                    <a:pt x="12310" y="22"/>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4" name="Google Shape;2044;p71"/>
            <p:cNvSpPr/>
            <p:nvPr/>
          </p:nvSpPr>
          <p:spPr>
            <a:xfrm flipH="1">
              <a:off x="1323125" y="3233600"/>
              <a:ext cx="158650" cy="14125"/>
            </a:xfrm>
            <a:custGeom>
              <a:avLst/>
              <a:gdLst/>
              <a:ahLst/>
              <a:cxnLst/>
              <a:rect l="l" t="t" r="r" b="b"/>
              <a:pathLst>
                <a:path w="6346" h="565" extrusionOk="0">
                  <a:moveTo>
                    <a:pt x="6209" y="0"/>
                  </a:moveTo>
                  <a:cubicBezTo>
                    <a:pt x="5814" y="0"/>
                    <a:pt x="4610" y="82"/>
                    <a:pt x="3173" y="222"/>
                  </a:cubicBezTo>
                  <a:cubicBezTo>
                    <a:pt x="1417" y="371"/>
                    <a:pt x="0" y="540"/>
                    <a:pt x="22" y="561"/>
                  </a:cubicBezTo>
                  <a:cubicBezTo>
                    <a:pt x="24" y="563"/>
                    <a:pt x="40" y="564"/>
                    <a:pt x="70" y="564"/>
                  </a:cubicBezTo>
                  <a:cubicBezTo>
                    <a:pt x="331" y="564"/>
                    <a:pt x="1618" y="482"/>
                    <a:pt x="3194" y="349"/>
                  </a:cubicBezTo>
                  <a:cubicBezTo>
                    <a:pt x="4928" y="180"/>
                    <a:pt x="6345" y="32"/>
                    <a:pt x="6345" y="11"/>
                  </a:cubicBezTo>
                  <a:cubicBezTo>
                    <a:pt x="6338" y="4"/>
                    <a:pt x="6291" y="0"/>
                    <a:pt x="62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5" name="Google Shape;2045;p71"/>
            <p:cNvSpPr/>
            <p:nvPr/>
          </p:nvSpPr>
          <p:spPr>
            <a:xfrm flipH="1">
              <a:off x="1666275" y="3430675"/>
              <a:ext cx="141725" cy="6500"/>
            </a:xfrm>
            <a:custGeom>
              <a:avLst/>
              <a:gdLst/>
              <a:ahLst/>
              <a:cxnLst/>
              <a:rect l="l" t="t" r="r" b="b"/>
              <a:pathLst>
                <a:path w="5669" h="260" extrusionOk="0">
                  <a:moveTo>
                    <a:pt x="413" y="1"/>
                  </a:moveTo>
                  <a:cubicBezTo>
                    <a:pt x="275" y="1"/>
                    <a:pt x="138" y="6"/>
                    <a:pt x="0" y="17"/>
                  </a:cubicBezTo>
                  <a:cubicBezTo>
                    <a:pt x="275" y="80"/>
                    <a:pt x="529" y="122"/>
                    <a:pt x="825" y="122"/>
                  </a:cubicBezTo>
                  <a:cubicBezTo>
                    <a:pt x="1333" y="186"/>
                    <a:pt x="2052" y="207"/>
                    <a:pt x="2834" y="228"/>
                  </a:cubicBezTo>
                  <a:cubicBezTo>
                    <a:pt x="3236" y="249"/>
                    <a:pt x="3606" y="260"/>
                    <a:pt x="3942" y="260"/>
                  </a:cubicBezTo>
                  <a:cubicBezTo>
                    <a:pt x="4278" y="260"/>
                    <a:pt x="4579" y="249"/>
                    <a:pt x="4843" y="228"/>
                  </a:cubicBezTo>
                  <a:cubicBezTo>
                    <a:pt x="4924" y="241"/>
                    <a:pt x="5005" y="246"/>
                    <a:pt x="5085" y="246"/>
                  </a:cubicBezTo>
                  <a:cubicBezTo>
                    <a:pt x="5279" y="246"/>
                    <a:pt x="5474" y="216"/>
                    <a:pt x="5668" y="186"/>
                  </a:cubicBezTo>
                  <a:cubicBezTo>
                    <a:pt x="5372" y="165"/>
                    <a:pt x="5118" y="122"/>
                    <a:pt x="4843" y="101"/>
                  </a:cubicBezTo>
                  <a:cubicBezTo>
                    <a:pt x="4315" y="101"/>
                    <a:pt x="3638" y="80"/>
                    <a:pt x="2834" y="80"/>
                  </a:cubicBezTo>
                  <a:cubicBezTo>
                    <a:pt x="2052" y="80"/>
                    <a:pt x="1354" y="59"/>
                    <a:pt x="825" y="17"/>
                  </a:cubicBezTo>
                  <a:cubicBezTo>
                    <a:pt x="688" y="6"/>
                    <a:pt x="550" y="1"/>
                    <a:pt x="4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6" name="Google Shape;2046;p71"/>
            <p:cNvSpPr/>
            <p:nvPr/>
          </p:nvSpPr>
          <p:spPr>
            <a:xfrm flipH="1">
              <a:off x="1484400" y="3440600"/>
              <a:ext cx="192475" cy="10325"/>
            </a:xfrm>
            <a:custGeom>
              <a:avLst/>
              <a:gdLst/>
              <a:ahLst/>
              <a:cxnLst/>
              <a:rect l="l" t="t" r="r" b="b"/>
              <a:pathLst>
                <a:path w="7699" h="413" extrusionOk="0">
                  <a:moveTo>
                    <a:pt x="7381" y="0"/>
                  </a:moveTo>
                  <a:lnTo>
                    <a:pt x="6557" y="85"/>
                  </a:lnTo>
                  <a:cubicBezTo>
                    <a:pt x="5859" y="148"/>
                    <a:pt x="4886" y="233"/>
                    <a:pt x="3828" y="254"/>
                  </a:cubicBezTo>
                  <a:cubicBezTo>
                    <a:pt x="2771" y="296"/>
                    <a:pt x="1798" y="296"/>
                    <a:pt x="1100" y="296"/>
                  </a:cubicBezTo>
                  <a:lnTo>
                    <a:pt x="0" y="296"/>
                  </a:lnTo>
                  <a:cubicBezTo>
                    <a:pt x="64" y="318"/>
                    <a:pt x="191" y="339"/>
                    <a:pt x="296" y="339"/>
                  </a:cubicBezTo>
                  <a:cubicBezTo>
                    <a:pt x="466" y="360"/>
                    <a:pt x="762" y="360"/>
                    <a:pt x="1100" y="381"/>
                  </a:cubicBezTo>
                  <a:cubicBezTo>
                    <a:pt x="1460" y="402"/>
                    <a:pt x="1883" y="413"/>
                    <a:pt x="2348" y="413"/>
                  </a:cubicBezTo>
                  <a:cubicBezTo>
                    <a:pt x="2813" y="413"/>
                    <a:pt x="3321" y="402"/>
                    <a:pt x="3849" y="381"/>
                  </a:cubicBezTo>
                  <a:cubicBezTo>
                    <a:pt x="4907" y="360"/>
                    <a:pt x="5880" y="254"/>
                    <a:pt x="6578" y="170"/>
                  </a:cubicBezTo>
                  <a:cubicBezTo>
                    <a:pt x="6916" y="127"/>
                    <a:pt x="7212" y="85"/>
                    <a:pt x="7403" y="43"/>
                  </a:cubicBezTo>
                  <a:cubicBezTo>
                    <a:pt x="7508" y="43"/>
                    <a:pt x="7593" y="22"/>
                    <a:pt x="76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7" name="Google Shape;2047;p71"/>
            <p:cNvSpPr/>
            <p:nvPr/>
          </p:nvSpPr>
          <p:spPr>
            <a:xfrm flipH="1">
              <a:off x="1771500" y="3541550"/>
              <a:ext cx="64000" cy="25975"/>
            </a:xfrm>
            <a:custGeom>
              <a:avLst/>
              <a:gdLst/>
              <a:ahLst/>
              <a:cxnLst/>
              <a:rect l="l" t="t" r="r" b="b"/>
              <a:pathLst>
                <a:path w="2560" h="1039" extrusionOk="0">
                  <a:moveTo>
                    <a:pt x="4" y="1"/>
                  </a:moveTo>
                  <a:cubicBezTo>
                    <a:pt x="2" y="1"/>
                    <a:pt x="1" y="1"/>
                    <a:pt x="0" y="2"/>
                  </a:cubicBezTo>
                  <a:cubicBezTo>
                    <a:pt x="360" y="298"/>
                    <a:pt x="762" y="531"/>
                    <a:pt x="1206" y="700"/>
                  </a:cubicBezTo>
                  <a:cubicBezTo>
                    <a:pt x="1629" y="911"/>
                    <a:pt x="2094" y="1017"/>
                    <a:pt x="2560" y="1038"/>
                  </a:cubicBezTo>
                  <a:cubicBezTo>
                    <a:pt x="2560" y="975"/>
                    <a:pt x="1967" y="869"/>
                    <a:pt x="1269" y="594"/>
                  </a:cubicBezTo>
                  <a:cubicBezTo>
                    <a:pt x="573" y="307"/>
                    <a:pt x="55" y="1"/>
                    <a:pt x="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8" name="Google Shape;2048;p71"/>
            <p:cNvSpPr/>
            <p:nvPr/>
          </p:nvSpPr>
          <p:spPr>
            <a:xfrm flipH="1">
              <a:off x="1504475" y="2666525"/>
              <a:ext cx="237975" cy="469700"/>
            </a:xfrm>
            <a:custGeom>
              <a:avLst/>
              <a:gdLst/>
              <a:ahLst/>
              <a:cxnLst/>
              <a:rect l="l" t="t" r="r" b="b"/>
              <a:pathLst>
                <a:path w="9519" h="18788" extrusionOk="0">
                  <a:moveTo>
                    <a:pt x="5182" y="1"/>
                  </a:moveTo>
                  <a:cubicBezTo>
                    <a:pt x="2708" y="1"/>
                    <a:pt x="614" y="1883"/>
                    <a:pt x="381" y="4358"/>
                  </a:cubicBezTo>
                  <a:cubicBezTo>
                    <a:pt x="191" y="6642"/>
                    <a:pt x="1" y="9180"/>
                    <a:pt x="22" y="10385"/>
                  </a:cubicBezTo>
                  <a:cubicBezTo>
                    <a:pt x="64" y="12923"/>
                    <a:pt x="2666" y="13325"/>
                    <a:pt x="2666" y="13325"/>
                  </a:cubicBezTo>
                  <a:lnTo>
                    <a:pt x="2560" y="15567"/>
                  </a:lnTo>
                  <a:cubicBezTo>
                    <a:pt x="2518" y="17237"/>
                    <a:pt x="3808" y="18676"/>
                    <a:pt x="5478" y="18781"/>
                  </a:cubicBezTo>
                  <a:cubicBezTo>
                    <a:pt x="5542" y="18785"/>
                    <a:pt x="5606" y="18787"/>
                    <a:pt x="5669" y="18787"/>
                  </a:cubicBezTo>
                  <a:cubicBezTo>
                    <a:pt x="7299" y="18787"/>
                    <a:pt x="8655" y="17492"/>
                    <a:pt x="8757" y="15863"/>
                  </a:cubicBezTo>
                  <a:lnTo>
                    <a:pt x="8757" y="15842"/>
                  </a:lnTo>
                  <a:lnTo>
                    <a:pt x="9285" y="5140"/>
                  </a:lnTo>
                  <a:cubicBezTo>
                    <a:pt x="9518" y="2454"/>
                    <a:pt x="8143" y="128"/>
                    <a:pt x="5457"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9" name="Google Shape;2049;p71"/>
            <p:cNvSpPr/>
            <p:nvPr/>
          </p:nvSpPr>
          <p:spPr>
            <a:xfrm flipH="1">
              <a:off x="1591200" y="2974775"/>
              <a:ext cx="85150" cy="40650"/>
            </a:xfrm>
            <a:custGeom>
              <a:avLst/>
              <a:gdLst/>
              <a:ahLst/>
              <a:cxnLst/>
              <a:rect l="l" t="t" r="r" b="b"/>
              <a:pathLst>
                <a:path w="3406" h="1626" extrusionOk="0">
                  <a:moveTo>
                    <a:pt x="3406" y="1"/>
                  </a:moveTo>
                  <a:lnTo>
                    <a:pt x="3406" y="1"/>
                  </a:lnTo>
                  <a:cubicBezTo>
                    <a:pt x="2390" y="635"/>
                    <a:pt x="1227" y="974"/>
                    <a:pt x="0" y="974"/>
                  </a:cubicBezTo>
                  <a:lnTo>
                    <a:pt x="0" y="1608"/>
                  </a:lnTo>
                  <a:cubicBezTo>
                    <a:pt x="145" y="1620"/>
                    <a:pt x="283" y="1625"/>
                    <a:pt x="416" y="1625"/>
                  </a:cubicBezTo>
                  <a:cubicBezTo>
                    <a:pt x="2707" y="1625"/>
                    <a:pt x="3405" y="1"/>
                    <a:pt x="3406"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0" name="Google Shape;2050;p71"/>
            <p:cNvSpPr/>
            <p:nvPr/>
          </p:nvSpPr>
          <p:spPr>
            <a:xfrm flipH="1">
              <a:off x="1691650" y="2807000"/>
              <a:ext cx="18550" cy="17175"/>
            </a:xfrm>
            <a:custGeom>
              <a:avLst/>
              <a:gdLst/>
              <a:ahLst/>
              <a:cxnLst/>
              <a:rect l="l" t="t" r="r" b="b"/>
              <a:pathLst>
                <a:path w="742" h="687" extrusionOk="0">
                  <a:moveTo>
                    <a:pt x="315" y="0"/>
                  </a:moveTo>
                  <a:cubicBezTo>
                    <a:pt x="149" y="0"/>
                    <a:pt x="1" y="135"/>
                    <a:pt x="1" y="304"/>
                  </a:cubicBezTo>
                  <a:cubicBezTo>
                    <a:pt x="1" y="515"/>
                    <a:pt x="170" y="684"/>
                    <a:pt x="382" y="684"/>
                  </a:cubicBezTo>
                  <a:cubicBezTo>
                    <a:pt x="392" y="685"/>
                    <a:pt x="403" y="686"/>
                    <a:pt x="414" y="686"/>
                  </a:cubicBezTo>
                  <a:cubicBezTo>
                    <a:pt x="591" y="686"/>
                    <a:pt x="741" y="527"/>
                    <a:pt x="741" y="367"/>
                  </a:cubicBezTo>
                  <a:cubicBezTo>
                    <a:pt x="741" y="177"/>
                    <a:pt x="593" y="8"/>
                    <a:pt x="382" y="8"/>
                  </a:cubicBezTo>
                  <a:cubicBezTo>
                    <a:pt x="359" y="3"/>
                    <a:pt x="337" y="0"/>
                    <a:pt x="3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1" name="Google Shape;2051;p71"/>
            <p:cNvSpPr/>
            <p:nvPr/>
          </p:nvSpPr>
          <p:spPr>
            <a:xfrm flipH="1">
              <a:off x="1681075" y="2796475"/>
              <a:ext cx="38625" cy="9800"/>
            </a:xfrm>
            <a:custGeom>
              <a:avLst/>
              <a:gdLst/>
              <a:ahLst/>
              <a:cxnLst/>
              <a:rect l="l" t="t" r="r" b="b"/>
              <a:pathLst>
                <a:path w="1545" h="392" extrusionOk="0">
                  <a:moveTo>
                    <a:pt x="759" y="0"/>
                  </a:moveTo>
                  <a:cubicBezTo>
                    <a:pt x="555" y="0"/>
                    <a:pt x="349" y="58"/>
                    <a:pt x="169" y="175"/>
                  </a:cubicBezTo>
                  <a:cubicBezTo>
                    <a:pt x="42" y="280"/>
                    <a:pt x="0" y="365"/>
                    <a:pt x="21" y="386"/>
                  </a:cubicBezTo>
                  <a:cubicBezTo>
                    <a:pt x="25" y="390"/>
                    <a:pt x="31" y="392"/>
                    <a:pt x="39" y="392"/>
                  </a:cubicBezTo>
                  <a:cubicBezTo>
                    <a:pt x="115" y="392"/>
                    <a:pt x="377" y="217"/>
                    <a:pt x="762" y="217"/>
                  </a:cubicBezTo>
                  <a:cubicBezTo>
                    <a:pt x="1162" y="217"/>
                    <a:pt x="1411" y="388"/>
                    <a:pt x="1490" y="388"/>
                  </a:cubicBezTo>
                  <a:cubicBezTo>
                    <a:pt x="1495" y="388"/>
                    <a:pt x="1498" y="387"/>
                    <a:pt x="1502" y="386"/>
                  </a:cubicBezTo>
                  <a:cubicBezTo>
                    <a:pt x="1544" y="365"/>
                    <a:pt x="1481" y="280"/>
                    <a:pt x="1333" y="175"/>
                  </a:cubicBezTo>
                  <a:cubicBezTo>
                    <a:pt x="1163" y="58"/>
                    <a:pt x="962" y="0"/>
                    <a:pt x="7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2" name="Google Shape;2052;p71"/>
            <p:cNvSpPr/>
            <p:nvPr/>
          </p:nvSpPr>
          <p:spPr>
            <a:xfrm flipH="1">
              <a:off x="1598075" y="2809250"/>
              <a:ext cx="18525" cy="17550"/>
            </a:xfrm>
            <a:custGeom>
              <a:avLst/>
              <a:gdLst/>
              <a:ahLst/>
              <a:cxnLst/>
              <a:rect l="l" t="t" r="r" b="b"/>
              <a:pathLst>
                <a:path w="741" h="702" extrusionOk="0">
                  <a:moveTo>
                    <a:pt x="324" y="0"/>
                  </a:moveTo>
                  <a:cubicBezTo>
                    <a:pt x="149" y="0"/>
                    <a:pt x="0" y="141"/>
                    <a:pt x="0" y="319"/>
                  </a:cubicBezTo>
                  <a:cubicBezTo>
                    <a:pt x="0" y="531"/>
                    <a:pt x="148" y="700"/>
                    <a:pt x="360" y="700"/>
                  </a:cubicBezTo>
                  <a:cubicBezTo>
                    <a:pt x="371" y="701"/>
                    <a:pt x="382" y="702"/>
                    <a:pt x="392" y="702"/>
                  </a:cubicBezTo>
                  <a:cubicBezTo>
                    <a:pt x="571" y="702"/>
                    <a:pt x="741" y="542"/>
                    <a:pt x="741" y="383"/>
                  </a:cubicBezTo>
                  <a:cubicBezTo>
                    <a:pt x="741" y="171"/>
                    <a:pt x="571" y="2"/>
                    <a:pt x="360" y="2"/>
                  </a:cubicBezTo>
                  <a:cubicBezTo>
                    <a:pt x="348" y="1"/>
                    <a:pt x="336" y="0"/>
                    <a:pt x="3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3" name="Google Shape;2053;p71"/>
            <p:cNvSpPr/>
            <p:nvPr/>
          </p:nvSpPr>
          <p:spPr>
            <a:xfrm flipH="1">
              <a:off x="1587500" y="2798725"/>
              <a:ext cx="39150" cy="9675"/>
            </a:xfrm>
            <a:custGeom>
              <a:avLst/>
              <a:gdLst/>
              <a:ahLst/>
              <a:cxnLst/>
              <a:rect l="l" t="t" r="r" b="b"/>
              <a:pathLst>
                <a:path w="1566" h="387" extrusionOk="0">
                  <a:moveTo>
                    <a:pt x="762" y="0"/>
                  </a:moveTo>
                  <a:cubicBezTo>
                    <a:pt x="550" y="0"/>
                    <a:pt x="339" y="64"/>
                    <a:pt x="191" y="190"/>
                  </a:cubicBezTo>
                  <a:cubicBezTo>
                    <a:pt x="43" y="275"/>
                    <a:pt x="0" y="339"/>
                    <a:pt x="22" y="381"/>
                  </a:cubicBezTo>
                  <a:cubicBezTo>
                    <a:pt x="27" y="385"/>
                    <a:pt x="35" y="386"/>
                    <a:pt x="44" y="386"/>
                  </a:cubicBezTo>
                  <a:cubicBezTo>
                    <a:pt x="133" y="386"/>
                    <a:pt x="377" y="212"/>
                    <a:pt x="762" y="212"/>
                  </a:cubicBezTo>
                  <a:cubicBezTo>
                    <a:pt x="1163" y="212"/>
                    <a:pt x="1430" y="382"/>
                    <a:pt x="1494" y="382"/>
                  </a:cubicBezTo>
                  <a:cubicBezTo>
                    <a:pt x="1497" y="382"/>
                    <a:pt x="1500" y="382"/>
                    <a:pt x="1502" y="381"/>
                  </a:cubicBezTo>
                  <a:cubicBezTo>
                    <a:pt x="1566" y="339"/>
                    <a:pt x="1481" y="275"/>
                    <a:pt x="1354" y="190"/>
                  </a:cubicBezTo>
                  <a:cubicBezTo>
                    <a:pt x="1164" y="85"/>
                    <a:pt x="973" y="0"/>
                    <a:pt x="76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4" name="Google Shape;2054;p71"/>
            <p:cNvSpPr/>
            <p:nvPr/>
          </p:nvSpPr>
          <p:spPr>
            <a:xfrm flipH="1">
              <a:off x="1652000" y="2798700"/>
              <a:ext cx="31750" cy="82000"/>
            </a:xfrm>
            <a:custGeom>
              <a:avLst/>
              <a:gdLst/>
              <a:ahLst/>
              <a:cxnLst/>
              <a:rect l="l" t="t" r="r" b="b"/>
              <a:pathLst>
                <a:path w="1270" h="3280" extrusionOk="0">
                  <a:moveTo>
                    <a:pt x="1225" y="1"/>
                  </a:moveTo>
                  <a:cubicBezTo>
                    <a:pt x="1155" y="1"/>
                    <a:pt x="799" y="860"/>
                    <a:pt x="381" y="1926"/>
                  </a:cubicBezTo>
                  <a:cubicBezTo>
                    <a:pt x="275" y="2201"/>
                    <a:pt x="191" y="2454"/>
                    <a:pt x="85" y="2708"/>
                  </a:cubicBezTo>
                  <a:cubicBezTo>
                    <a:pt x="43" y="2835"/>
                    <a:pt x="0" y="2962"/>
                    <a:pt x="43" y="3089"/>
                  </a:cubicBezTo>
                  <a:cubicBezTo>
                    <a:pt x="64" y="3174"/>
                    <a:pt x="106" y="3237"/>
                    <a:pt x="191" y="3258"/>
                  </a:cubicBezTo>
                  <a:cubicBezTo>
                    <a:pt x="254" y="3279"/>
                    <a:pt x="296" y="3279"/>
                    <a:pt x="381" y="3279"/>
                  </a:cubicBezTo>
                  <a:cubicBezTo>
                    <a:pt x="614" y="3279"/>
                    <a:pt x="846" y="3279"/>
                    <a:pt x="1058" y="3258"/>
                  </a:cubicBezTo>
                  <a:cubicBezTo>
                    <a:pt x="846" y="3195"/>
                    <a:pt x="635" y="3152"/>
                    <a:pt x="402" y="3152"/>
                  </a:cubicBezTo>
                  <a:cubicBezTo>
                    <a:pt x="296" y="3152"/>
                    <a:pt x="191" y="3131"/>
                    <a:pt x="191" y="3047"/>
                  </a:cubicBezTo>
                  <a:cubicBezTo>
                    <a:pt x="191" y="2941"/>
                    <a:pt x="212" y="2835"/>
                    <a:pt x="275" y="2751"/>
                  </a:cubicBezTo>
                  <a:lnTo>
                    <a:pt x="571" y="1989"/>
                  </a:lnTo>
                  <a:cubicBezTo>
                    <a:pt x="994" y="911"/>
                    <a:pt x="1269" y="22"/>
                    <a:pt x="1227" y="1"/>
                  </a:cubicBezTo>
                  <a:cubicBezTo>
                    <a:pt x="1226" y="1"/>
                    <a:pt x="1225" y="1"/>
                    <a:pt x="122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5" name="Google Shape;2055;p71"/>
            <p:cNvSpPr/>
            <p:nvPr/>
          </p:nvSpPr>
          <p:spPr>
            <a:xfrm flipH="1">
              <a:off x="1626100" y="2886475"/>
              <a:ext cx="34400" cy="28050"/>
            </a:xfrm>
            <a:custGeom>
              <a:avLst/>
              <a:gdLst/>
              <a:ahLst/>
              <a:cxnLst/>
              <a:rect l="l" t="t" r="r" b="b"/>
              <a:pathLst>
                <a:path w="1376" h="1122" extrusionOk="0">
                  <a:moveTo>
                    <a:pt x="1291" y="1"/>
                  </a:moveTo>
                  <a:cubicBezTo>
                    <a:pt x="1249" y="1"/>
                    <a:pt x="1249" y="424"/>
                    <a:pt x="868" y="720"/>
                  </a:cubicBezTo>
                  <a:cubicBezTo>
                    <a:pt x="509" y="1016"/>
                    <a:pt x="43" y="995"/>
                    <a:pt x="22" y="1037"/>
                  </a:cubicBezTo>
                  <a:cubicBezTo>
                    <a:pt x="1" y="1080"/>
                    <a:pt x="128" y="1122"/>
                    <a:pt x="318" y="1122"/>
                  </a:cubicBezTo>
                  <a:cubicBezTo>
                    <a:pt x="593" y="1122"/>
                    <a:pt x="826" y="1037"/>
                    <a:pt x="1016" y="868"/>
                  </a:cubicBezTo>
                  <a:cubicBezTo>
                    <a:pt x="1185" y="720"/>
                    <a:pt x="1333" y="508"/>
                    <a:pt x="1354" y="276"/>
                  </a:cubicBezTo>
                  <a:cubicBezTo>
                    <a:pt x="1376" y="107"/>
                    <a:pt x="1354" y="1"/>
                    <a:pt x="129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6" name="Google Shape;2056;p71"/>
            <p:cNvSpPr/>
            <p:nvPr/>
          </p:nvSpPr>
          <p:spPr>
            <a:xfrm flipH="1">
              <a:off x="1578500" y="2762250"/>
              <a:ext cx="45500" cy="13175"/>
            </a:xfrm>
            <a:custGeom>
              <a:avLst/>
              <a:gdLst/>
              <a:ahLst/>
              <a:cxnLst/>
              <a:rect l="l" t="t" r="r" b="b"/>
              <a:pathLst>
                <a:path w="1820" h="527" extrusionOk="0">
                  <a:moveTo>
                    <a:pt x="749" y="0"/>
                  </a:moveTo>
                  <a:cubicBezTo>
                    <a:pt x="573" y="0"/>
                    <a:pt x="399" y="29"/>
                    <a:pt x="233" y="84"/>
                  </a:cubicBezTo>
                  <a:cubicBezTo>
                    <a:pt x="85" y="169"/>
                    <a:pt x="0" y="254"/>
                    <a:pt x="0" y="296"/>
                  </a:cubicBezTo>
                  <a:cubicBezTo>
                    <a:pt x="21" y="402"/>
                    <a:pt x="444" y="359"/>
                    <a:pt x="889" y="402"/>
                  </a:cubicBezTo>
                  <a:cubicBezTo>
                    <a:pt x="1226" y="448"/>
                    <a:pt x="1518" y="527"/>
                    <a:pt x="1678" y="527"/>
                  </a:cubicBezTo>
                  <a:cubicBezTo>
                    <a:pt x="1739" y="527"/>
                    <a:pt x="1780" y="515"/>
                    <a:pt x="1798" y="486"/>
                  </a:cubicBezTo>
                  <a:cubicBezTo>
                    <a:pt x="1819" y="423"/>
                    <a:pt x="1756" y="359"/>
                    <a:pt x="1608" y="254"/>
                  </a:cubicBezTo>
                  <a:cubicBezTo>
                    <a:pt x="1343" y="81"/>
                    <a:pt x="1044" y="0"/>
                    <a:pt x="74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7" name="Google Shape;2057;p71"/>
            <p:cNvSpPr/>
            <p:nvPr/>
          </p:nvSpPr>
          <p:spPr>
            <a:xfrm flipH="1">
              <a:off x="1681075" y="2768575"/>
              <a:ext cx="35450" cy="10475"/>
            </a:xfrm>
            <a:custGeom>
              <a:avLst/>
              <a:gdLst/>
              <a:ahLst/>
              <a:cxnLst/>
              <a:rect l="l" t="t" r="r" b="b"/>
              <a:pathLst>
                <a:path w="1418" h="419" extrusionOk="0">
                  <a:moveTo>
                    <a:pt x="750" y="0"/>
                  </a:moveTo>
                  <a:cubicBezTo>
                    <a:pt x="553" y="0"/>
                    <a:pt x="357" y="59"/>
                    <a:pt x="190" y="170"/>
                  </a:cubicBezTo>
                  <a:cubicBezTo>
                    <a:pt x="42" y="233"/>
                    <a:pt x="0" y="339"/>
                    <a:pt x="21" y="381"/>
                  </a:cubicBezTo>
                  <a:cubicBezTo>
                    <a:pt x="49" y="409"/>
                    <a:pt x="96" y="419"/>
                    <a:pt x="160" y="419"/>
                  </a:cubicBezTo>
                  <a:cubicBezTo>
                    <a:pt x="287" y="419"/>
                    <a:pt x="479" y="381"/>
                    <a:pt x="719" y="381"/>
                  </a:cubicBezTo>
                  <a:cubicBezTo>
                    <a:pt x="922" y="381"/>
                    <a:pt x="1095" y="404"/>
                    <a:pt x="1219" y="404"/>
                  </a:cubicBezTo>
                  <a:cubicBezTo>
                    <a:pt x="1301" y="404"/>
                    <a:pt x="1362" y="394"/>
                    <a:pt x="1396" y="360"/>
                  </a:cubicBezTo>
                  <a:cubicBezTo>
                    <a:pt x="1417" y="318"/>
                    <a:pt x="1375" y="233"/>
                    <a:pt x="1269" y="149"/>
                  </a:cubicBezTo>
                  <a:cubicBezTo>
                    <a:pt x="1108" y="48"/>
                    <a:pt x="928" y="0"/>
                    <a:pt x="7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8" name="Google Shape;2058;p71"/>
            <p:cNvSpPr/>
            <p:nvPr/>
          </p:nvSpPr>
          <p:spPr>
            <a:xfrm flipH="1">
              <a:off x="1475275" y="2838925"/>
              <a:ext cx="46150" cy="66400"/>
            </a:xfrm>
            <a:custGeom>
              <a:avLst/>
              <a:gdLst/>
              <a:ahLst/>
              <a:cxnLst/>
              <a:rect l="l" t="t" r="r" b="b"/>
              <a:pathLst>
                <a:path w="1846" h="2656" extrusionOk="0">
                  <a:moveTo>
                    <a:pt x="657" y="0"/>
                  </a:moveTo>
                  <a:cubicBezTo>
                    <a:pt x="345" y="0"/>
                    <a:pt x="87" y="76"/>
                    <a:pt x="64" y="84"/>
                  </a:cubicBezTo>
                  <a:cubicBezTo>
                    <a:pt x="64" y="84"/>
                    <a:pt x="0" y="2516"/>
                    <a:pt x="0" y="2580"/>
                  </a:cubicBezTo>
                  <a:cubicBezTo>
                    <a:pt x="0" y="2594"/>
                    <a:pt x="213" y="2655"/>
                    <a:pt x="492" y="2655"/>
                  </a:cubicBezTo>
                  <a:cubicBezTo>
                    <a:pt x="1017" y="2655"/>
                    <a:pt x="1778" y="2442"/>
                    <a:pt x="1819" y="1311"/>
                  </a:cubicBezTo>
                  <a:cubicBezTo>
                    <a:pt x="1846" y="213"/>
                    <a:pt x="1177" y="0"/>
                    <a:pt x="657"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9" name="Google Shape;2059;p71"/>
            <p:cNvSpPr/>
            <p:nvPr/>
          </p:nvSpPr>
          <p:spPr>
            <a:xfrm flipH="1">
              <a:off x="1491275" y="2853475"/>
              <a:ext cx="20650" cy="37475"/>
            </a:xfrm>
            <a:custGeom>
              <a:avLst/>
              <a:gdLst/>
              <a:ahLst/>
              <a:cxnLst/>
              <a:rect l="l" t="t" r="r" b="b"/>
              <a:pathLst>
                <a:path w="826" h="1499" extrusionOk="0">
                  <a:moveTo>
                    <a:pt x="338" y="1"/>
                  </a:moveTo>
                  <a:cubicBezTo>
                    <a:pt x="292" y="1"/>
                    <a:pt x="257" y="16"/>
                    <a:pt x="212" y="31"/>
                  </a:cubicBezTo>
                  <a:cubicBezTo>
                    <a:pt x="170" y="52"/>
                    <a:pt x="128" y="94"/>
                    <a:pt x="128" y="137"/>
                  </a:cubicBezTo>
                  <a:cubicBezTo>
                    <a:pt x="128" y="221"/>
                    <a:pt x="170" y="242"/>
                    <a:pt x="170" y="242"/>
                  </a:cubicBezTo>
                  <a:cubicBezTo>
                    <a:pt x="170" y="242"/>
                    <a:pt x="170" y="221"/>
                    <a:pt x="191" y="158"/>
                  </a:cubicBezTo>
                  <a:cubicBezTo>
                    <a:pt x="207" y="93"/>
                    <a:pt x="261" y="65"/>
                    <a:pt x="323" y="65"/>
                  </a:cubicBezTo>
                  <a:cubicBezTo>
                    <a:pt x="342" y="65"/>
                    <a:pt x="362" y="68"/>
                    <a:pt x="382" y="73"/>
                  </a:cubicBezTo>
                  <a:cubicBezTo>
                    <a:pt x="509" y="115"/>
                    <a:pt x="593" y="221"/>
                    <a:pt x="614" y="327"/>
                  </a:cubicBezTo>
                  <a:cubicBezTo>
                    <a:pt x="657" y="454"/>
                    <a:pt x="699" y="581"/>
                    <a:pt x="699" y="750"/>
                  </a:cubicBezTo>
                  <a:cubicBezTo>
                    <a:pt x="699" y="1004"/>
                    <a:pt x="572" y="1279"/>
                    <a:pt x="318" y="1405"/>
                  </a:cubicBezTo>
                  <a:cubicBezTo>
                    <a:pt x="286" y="1416"/>
                    <a:pt x="249" y="1421"/>
                    <a:pt x="210" y="1421"/>
                  </a:cubicBezTo>
                  <a:cubicBezTo>
                    <a:pt x="170" y="1421"/>
                    <a:pt x="128" y="1416"/>
                    <a:pt x="86" y="1405"/>
                  </a:cubicBezTo>
                  <a:cubicBezTo>
                    <a:pt x="43" y="1384"/>
                    <a:pt x="1" y="1363"/>
                    <a:pt x="1" y="1363"/>
                  </a:cubicBezTo>
                  <a:lnTo>
                    <a:pt x="1" y="1363"/>
                  </a:lnTo>
                  <a:cubicBezTo>
                    <a:pt x="1" y="1363"/>
                    <a:pt x="1" y="1384"/>
                    <a:pt x="64" y="1427"/>
                  </a:cubicBezTo>
                  <a:cubicBezTo>
                    <a:pt x="112" y="1474"/>
                    <a:pt x="183" y="1498"/>
                    <a:pt x="261" y="1498"/>
                  </a:cubicBezTo>
                  <a:cubicBezTo>
                    <a:pt x="286" y="1498"/>
                    <a:pt x="313" y="1495"/>
                    <a:pt x="339" y="1490"/>
                  </a:cubicBezTo>
                  <a:cubicBezTo>
                    <a:pt x="635" y="1363"/>
                    <a:pt x="826" y="1067"/>
                    <a:pt x="826" y="750"/>
                  </a:cubicBezTo>
                  <a:cubicBezTo>
                    <a:pt x="826" y="581"/>
                    <a:pt x="805" y="433"/>
                    <a:pt x="720" y="263"/>
                  </a:cubicBezTo>
                  <a:cubicBezTo>
                    <a:pt x="657" y="137"/>
                    <a:pt x="530" y="31"/>
                    <a:pt x="403" y="10"/>
                  </a:cubicBezTo>
                  <a:cubicBezTo>
                    <a:pt x="378" y="3"/>
                    <a:pt x="357" y="1"/>
                    <a:pt x="338"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0" name="Google Shape;2060;p71"/>
            <p:cNvSpPr/>
            <p:nvPr/>
          </p:nvSpPr>
          <p:spPr>
            <a:xfrm flipH="1">
              <a:off x="1490200" y="2656475"/>
              <a:ext cx="244300" cy="206250"/>
            </a:xfrm>
            <a:custGeom>
              <a:avLst/>
              <a:gdLst/>
              <a:ahLst/>
              <a:cxnLst/>
              <a:rect l="l" t="t" r="r" b="b"/>
              <a:pathLst>
                <a:path w="9772" h="8250" extrusionOk="0">
                  <a:moveTo>
                    <a:pt x="4468" y="1"/>
                  </a:moveTo>
                  <a:cubicBezTo>
                    <a:pt x="4459" y="1"/>
                    <a:pt x="4450" y="1"/>
                    <a:pt x="4441" y="1"/>
                  </a:cubicBezTo>
                  <a:cubicBezTo>
                    <a:pt x="3236" y="22"/>
                    <a:pt x="2073" y="424"/>
                    <a:pt x="1079" y="1164"/>
                  </a:cubicBezTo>
                  <a:cubicBezTo>
                    <a:pt x="634" y="1460"/>
                    <a:pt x="254" y="1883"/>
                    <a:pt x="0" y="2391"/>
                  </a:cubicBezTo>
                  <a:lnTo>
                    <a:pt x="7423" y="2222"/>
                  </a:lnTo>
                  <a:cubicBezTo>
                    <a:pt x="7910" y="2497"/>
                    <a:pt x="7698" y="3131"/>
                    <a:pt x="7572" y="3279"/>
                  </a:cubicBezTo>
                  <a:cubicBezTo>
                    <a:pt x="7170" y="4252"/>
                    <a:pt x="7466" y="5373"/>
                    <a:pt x="8312" y="6007"/>
                  </a:cubicBezTo>
                  <a:lnTo>
                    <a:pt x="8227" y="7551"/>
                  </a:lnTo>
                  <a:cubicBezTo>
                    <a:pt x="8164" y="7932"/>
                    <a:pt x="8333" y="8249"/>
                    <a:pt x="8735" y="8249"/>
                  </a:cubicBezTo>
                  <a:cubicBezTo>
                    <a:pt x="8735" y="8249"/>
                    <a:pt x="8946" y="6832"/>
                    <a:pt x="9052" y="6346"/>
                  </a:cubicBezTo>
                  <a:cubicBezTo>
                    <a:pt x="9242" y="5457"/>
                    <a:pt x="9771" y="4400"/>
                    <a:pt x="9686" y="3448"/>
                  </a:cubicBezTo>
                  <a:cubicBezTo>
                    <a:pt x="9686" y="3448"/>
                    <a:pt x="9708" y="2898"/>
                    <a:pt x="8989" y="2222"/>
                  </a:cubicBezTo>
                  <a:cubicBezTo>
                    <a:pt x="8128" y="1445"/>
                    <a:pt x="5703" y="1"/>
                    <a:pt x="44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1" name="Google Shape;2061;p71"/>
            <p:cNvSpPr/>
            <p:nvPr/>
          </p:nvSpPr>
          <p:spPr>
            <a:xfrm flipH="1">
              <a:off x="1586450" y="2846825"/>
              <a:ext cx="2125" cy="2150"/>
            </a:xfrm>
            <a:custGeom>
              <a:avLst/>
              <a:gdLst/>
              <a:ahLst/>
              <a:cxnLst/>
              <a:rect l="l" t="t" r="r" b="b"/>
              <a:pathLst>
                <a:path w="85" h="86" extrusionOk="0">
                  <a:moveTo>
                    <a:pt x="64" y="1"/>
                  </a:moveTo>
                  <a:cubicBezTo>
                    <a:pt x="21" y="1"/>
                    <a:pt x="0" y="43"/>
                    <a:pt x="0" y="43"/>
                  </a:cubicBezTo>
                  <a:cubicBezTo>
                    <a:pt x="0" y="64"/>
                    <a:pt x="0" y="85"/>
                    <a:pt x="43" y="85"/>
                  </a:cubicBezTo>
                  <a:cubicBezTo>
                    <a:pt x="64" y="85"/>
                    <a:pt x="85" y="85"/>
                    <a:pt x="85" y="64"/>
                  </a:cubicBezTo>
                  <a:cubicBezTo>
                    <a:pt x="85" y="43"/>
                    <a:pt x="85" y="1"/>
                    <a:pt x="64"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2" name="Google Shape;2062;p71"/>
            <p:cNvSpPr/>
            <p:nvPr/>
          </p:nvSpPr>
          <p:spPr>
            <a:xfrm flipH="1">
              <a:off x="1605475" y="2842600"/>
              <a:ext cx="2150" cy="2675"/>
            </a:xfrm>
            <a:custGeom>
              <a:avLst/>
              <a:gdLst/>
              <a:ahLst/>
              <a:cxnLst/>
              <a:rect l="l" t="t" r="r" b="b"/>
              <a:pathLst>
                <a:path w="86" h="107" extrusionOk="0">
                  <a:moveTo>
                    <a:pt x="64" y="1"/>
                  </a:moveTo>
                  <a:cubicBezTo>
                    <a:pt x="22" y="1"/>
                    <a:pt x="1" y="22"/>
                    <a:pt x="1" y="43"/>
                  </a:cubicBezTo>
                  <a:cubicBezTo>
                    <a:pt x="1" y="64"/>
                    <a:pt x="1" y="106"/>
                    <a:pt x="22" y="106"/>
                  </a:cubicBezTo>
                  <a:cubicBezTo>
                    <a:pt x="64" y="106"/>
                    <a:pt x="85" y="64"/>
                    <a:pt x="85" y="43"/>
                  </a:cubicBezTo>
                  <a:cubicBezTo>
                    <a:pt x="85" y="22"/>
                    <a:pt x="85" y="1"/>
                    <a:pt x="64"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3" name="Google Shape;2063;p71"/>
            <p:cNvSpPr/>
            <p:nvPr/>
          </p:nvSpPr>
          <p:spPr>
            <a:xfrm flipH="1">
              <a:off x="1618175" y="2841550"/>
              <a:ext cx="2125" cy="3725"/>
            </a:xfrm>
            <a:custGeom>
              <a:avLst/>
              <a:gdLst/>
              <a:ahLst/>
              <a:cxnLst/>
              <a:rect l="l" t="t" r="r" b="b"/>
              <a:pathLst>
                <a:path w="85" h="149" extrusionOk="0">
                  <a:moveTo>
                    <a:pt x="64" y="0"/>
                  </a:moveTo>
                  <a:cubicBezTo>
                    <a:pt x="21" y="0"/>
                    <a:pt x="0" y="43"/>
                    <a:pt x="0" y="64"/>
                  </a:cubicBezTo>
                  <a:cubicBezTo>
                    <a:pt x="0" y="85"/>
                    <a:pt x="0" y="106"/>
                    <a:pt x="43" y="148"/>
                  </a:cubicBezTo>
                  <a:cubicBezTo>
                    <a:pt x="64" y="148"/>
                    <a:pt x="85" y="106"/>
                    <a:pt x="85" y="85"/>
                  </a:cubicBezTo>
                  <a:cubicBezTo>
                    <a:pt x="85" y="64"/>
                    <a:pt x="85" y="0"/>
                    <a:pt x="64"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4" name="Google Shape;2064;p71"/>
            <p:cNvSpPr/>
            <p:nvPr/>
          </p:nvSpPr>
          <p:spPr>
            <a:xfrm flipH="1">
              <a:off x="1595425" y="2859525"/>
              <a:ext cx="2675" cy="1600"/>
            </a:xfrm>
            <a:custGeom>
              <a:avLst/>
              <a:gdLst/>
              <a:ahLst/>
              <a:cxnLst/>
              <a:rect l="l" t="t" r="r" b="b"/>
              <a:pathLst>
                <a:path w="107" h="64" extrusionOk="0">
                  <a:moveTo>
                    <a:pt x="43" y="0"/>
                  </a:moveTo>
                  <a:cubicBezTo>
                    <a:pt x="22" y="0"/>
                    <a:pt x="1" y="21"/>
                    <a:pt x="1" y="21"/>
                  </a:cubicBezTo>
                  <a:cubicBezTo>
                    <a:pt x="1" y="21"/>
                    <a:pt x="22" y="64"/>
                    <a:pt x="43" y="64"/>
                  </a:cubicBezTo>
                  <a:cubicBezTo>
                    <a:pt x="64" y="64"/>
                    <a:pt x="106" y="21"/>
                    <a:pt x="106" y="21"/>
                  </a:cubicBezTo>
                  <a:cubicBezTo>
                    <a:pt x="106" y="21"/>
                    <a:pt x="64" y="0"/>
                    <a:pt x="43"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5" name="Google Shape;2065;p71"/>
            <p:cNvSpPr/>
            <p:nvPr/>
          </p:nvSpPr>
          <p:spPr>
            <a:xfrm flipH="1">
              <a:off x="1613400" y="2854225"/>
              <a:ext cx="2150" cy="2675"/>
            </a:xfrm>
            <a:custGeom>
              <a:avLst/>
              <a:gdLst/>
              <a:ahLst/>
              <a:cxnLst/>
              <a:rect l="l" t="t" r="r" b="b"/>
              <a:pathLst>
                <a:path w="86" h="107" extrusionOk="0">
                  <a:moveTo>
                    <a:pt x="43" y="1"/>
                  </a:moveTo>
                  <a:cubicBezTo>
                    <a:pt x="22" y="1"/>
                    <a:pt x="1" y="22"/>
                    <a:pt x="1" y="64"/>
                  </a:cubicBezTo>
                  <a:cubicBezTo>
                    <a:pt x="1" y="85"/>
                    <a:pt x="1" y="107"/>
                    <a:pt x="22" y="107"/>
                  </a:cubicBezTo>
                  <a:cubicBezTo>
                    <a:pt x="64" y="107"/>
                    <a:pt x="85" y="85"/>
                    <a:pt x="85" y="64"/>
                  </a:cubicBezTo>
                  <a:cubicBezTo>
                    <a:pt x="85" y="22"/>
                    <a:pt x="43" y="1"/>
                    <a:pt x="43"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6" name="Google Shape;2066;p71"/>
            <p:cNvSpPr/>
            <p:nvPr/>
          </p:nvSpPr>
          <p:spPr>
            <a:xfrm flipH="1">
              <a:off x="1704875" y="2844175"/>
              <a:ext cx="1625" cy="2150"/>
            </a:xfrm>
            <a:custGeom>
              <a:avLst/>
              <a:gdLst/>
              <a:ahLst/>
              <a:cxnLst/>
              <a:rect l="l" t="t" r="r" b="b"/>
              <a:pathLst>
                <a:path w="65" h="86" extrusionOk="0">
                  <a:moveTo>
                    <a:pt x="43" y="1"/>
                  </a:moveTo>
                  <a:cubicBezTo>
                    <a:pt x="22" y="1"/>
                    <a:pt x="1" y="1"/>
                    <a:pt x="1" y="43"/>
                  </a:cubicBezTo>
                  <a:cubicBezTo>
                    <a:pt x="1" y="64"/>
                    <a:pt x="1" y="86"/>
                    <a:pt x="22" y="86"/>
                  </a:cubicBezTo>
                  <a:cubicBezTo>
                    <a:pt x="43" y="86"/>
                    <a:pt x="64" y="86"/>
                    <a:pt x="64" y="64"/>
                  </a:cubicBezTo>
                  <a:cubicBezTo>
                    <a:pt x="64" y="43"/>
                    <a:pt x="64" y="1"/>
                    <a:pt x="43"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7" name="Google Shape;2067;p71"/>
            <p:cNvSpPr/>
            <p:nvPr/>
          </p:nvSpPr>
          <p:spPr>
            <a:xfrm flipH="1">
              <a:off x="1717050" y="2843450"/>
              <a:ext cx="2650" cy="2350"/>
            </a:xfrm>
            <a:custGeom>
              <a:avLst/>
              <a:gdLst/>
              <a:ahLst/>
              <a:cxnLst/>
              <a:rect l="l" t="t" r="r" b="b"/>
              <a:pathLst>
                <a:path w="106" h="94" extrusionOk="0">
                  <a:moveTo>
                    <a:pt x="65" y="0"/>
                  </a:moveTo>
                  <a:cubicBezTo>
                    <a:pt x="57" y="0"/>
                    <a:pt x="49" y="3"/>
                    <a:pt x="42" y="9"/>
                  </a:cubicBezTo>
                  <a:cubicBezTo>
                    <a:pt x="21" y="30"/>
                    <a:pt x="0" y="30"/>
                    <a:pt x="21" y="72"/>
                  </a:cubicBezTo>
                  <a:cubicBezTo>
                    <a:pt x="0" y="72"/>
                    <a:pt x="21" y="72"/>
                    <a:pt x="42" y="93"/>
                  </a:cubicBezTo>
                  <a:cubicBezTo>
                    <a:pt x="64" y="93"/>
                    <a:pt x="106" y="72"/>
                    <a:pt x="106" y="30"/>
                  </a:cubicBezTo>
                  <a:cubicBezTo>
                    <a:pt x="106" y="15"/>
                    <a:pt x="85" y="0"/>
                    <a:pt x="65"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8" name="Google Shape;2068;p71"/>
            <p:cNvSpPr/>
            <p:nvPr/>
          </p:nvSpPr>
          <p:spPr>
            <a:xfrm flipH="1">
              <a:off x="1692725" y="2845250"/>
              <a:ext cx="2650" cy="1600"/>
            </a:xfrm>
            <a:custGeom>
              <a:avLst/>
              <a:gdLst/>
              <a:ahLst/>
              <a:cxnLst/>
              <a:rect l="l" t="t" r="r" b="b"/>
              <a:pathLst>
                <a:path w="106" h="64" extrusionOk="0">
                  <a:moveTo>
                    <a:pt x="64" y="0"/>
                  </a:moveTo>
                  <a:cubicBezTo>
                    <a:pt x="42" y="0"/>
                    <a:pt x="21" y="0"/>
                    <a:pt x="21" y="21"/>
                  </a:cubicBezTo>
                  <a:cubicBezTo>
                    <a:pt x="0" y="43"/>
                    <a:pt x="21" y="64"/>
                    <a:pt x="42" y="64"/>
                  </a:cubicBezTo>
                  <a:cubicBezTo>
                    <a:pt x="85" y="64"/>
                    <a:pt x="106" y="64"/>
                    <a:pt x="106" y="43"/>
                  </a:cubicBezTo>
                  <a:cubicBezTo>
                    <a:pt x="106" y="21"/>
                    <a:pt x="106" y="0"/>
                    <a:pt x="64"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9" name="Google Shape;2069;p71"/>
            <p:cNvSpPr/>
            <p:nvPr/>
          </p:nvSpPr>
          <p:spPr>
            <a:xfrm flipH="1">
              <a:off x="1702775" y="2857400"/>
              <a:ext cx="2125" cy="2150"/>
            </a:xfrm>
            <a:custGeom>
              <a:avLst/>
              <a:gdLst/>
              <a:ahLst/>
              <a:cxnLst/>
              <a:rect l="l" t="t" r="r" b="b"/>
              <a:pathLst>
                <a:path w="85" h="86" extrusionOk="0">
                  <a:moveTo>
                    <a:pt x="64" y="1"/>
                  </a:moveTo>
                  <a:cubicBezTo>
                    <a:pt x="22" y="1"/>
                    <a:pt x="0" y="1"/>
                    <a:pt x="0" y="43"/>
                  </a:cubicBezTo>
                  <a:cubicBezTo>
                    <a:pt x="0" y="43"/>
                    <a:pt x="0" y="85"/>
                    <a:pt x="43" y="85"/>
                  </a:cubicBezTo>
                  <a:cubicBezTo>
                    <a:pt x="64" y="85"/>
                    <a:pt x="85" y="85"/>
                    <a:pt x="85" y="64"/>
                  </a:cubicBezTo>
                  <a:cubicBezTo>
                    <a:pt x="85" y="43"/>
                    <a:pt x="85" y="1"/>
                    <a:pt x="64"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0" name="Google Shape;2070;p71"/>
            <p:cNvSpPr/>
            <p:nvPr/>
          </p:nvSpPr>
          <p:spPr>
            <a:xfrm flipH="1">
              <a:off x="1714400" y="2855825"/>
              <a:ext cx="2125" cy="1600"/>
            </a:xfrm>
            <a:custGeom>
              <a:avLst/>
              <a:gdLst/>
              <a:ahLst/>
              <a:cxnLst/>
              <a:rect l="l" t="t" r="r" b="b"/>
              <a:pathLst>
                <a:path w="85" h="64" extrusionOk="0">
                  <a:moveTo>
                    <a:pt x="21" y="0"/>
                  </a:moveTo>
                  <a:cubicBezTo>
                    <a:pt x="0" y="0"/>
                    <a:pt x="0" y="21"/>
                    <a:pt x="0" y="43"/>
                  </a:cubicBezTo>
                  <a:cubicBezTo>
                    <a:pt x="21" y="43"/>
                    <a:pt x="21" y="64"/>
                    <a:pt x="42" y="64"/>
                  </a:cubicBezTo>
                  <a:cubicBezTo>
                    <a:pt x="85" y="64"/>
                    <a:pt x="85" y="43"/>
                    <a:pt x="85" y="21"/>
                  </a:cubicBezTo>
                  <a:cubicBezTo>
                    <a:pt x="85" y="0"/>
                    <a:pt x="42" y="0"/>
                    <a:pt x="2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1" name="Google Shape;2071;p71"/>
            <p:cNvSpPr/>
            <p:nvPr/>
          </p:nvSpPr>
          <p:spPr>
            <a:xfrm flipH="1">
              <a:off x="1504475" y="2625850"/>
              <a:ext cx="265475" cy="136775"/>
            </a:xfrm>
            <a:custGeom>
              <a:avLst/>
              <a:gdLst/>
              <a:ahLst/>
              <a:cxnLst/>
              <a:rect l="l" t="t" r="r" b="b"/>
              <a:pathLst>
                <a:path w="10619" h="5471" extrusionOk="0">
                  <a:moveTo>
                    <a:pt x="4708" y="0"/>
                  </a:moveTo>
                  <a:cubicBezTo>
                    <a:pt x="3990" y="0"/>
                    <a:pt x="3285" y="327"/>
                    <a:pt x="2856" y="909"/>
                  </a:cubicBezTo>
                  <a:cubicBezTo>
                    <a:pt x="2602" y="1226"/>
                    <a:pt x="2475" y="1649"/>
                    <a:pt x="2137" y="1860"/>
                  </a:cubicBezTo>
                  <a:cubicBezTo>
                    <a:pt x="1841" y="2051"/>
                    <a:pt x="1439" y="2030"/>
                    <a:pt x="1122" y="2135"/>
                  </a:cubicBezTo>
                  <a:cubicBezTo>
                    <a:pt x="445" y="2347"/>
                    <a:pt x="1" y="3002"/>
                    <a:pt x="22" y="3722"/>
                  </a:cubicBezTo>
                  <a:cubicBezTo>
                    <a:pt x="107" y="4441"/>
                    <a:pt x="551" y="5033"/>
                    <a:pt x="1207" y="5308"/>
                  </a:cubicBezTo>
                  <a:cubicBezTo>
                    <a:pt x="1487" y="5417"/>
                    <a:pt x="1792" y="5471"/>
                    <a:pt x="2098" y="5471"/>
                  </a:cubicBezTo>
                  <a:cubicBezTo>
                    <a:pt x="2506" y="5471"/>
                    <a:pt x="2917" y="5374"/>
                    <a:pt x="3279" y="5181"/>
                  </a:cubicBezTo>
                  <a:cubicBezTo>
                    <a:pt x="3818" y="4891"/>
                    <a:pt x="4317" y="4377"/>
                    <a:pt x="4934" y="4377"/>
                  </a:cubicBezTo>
                  <a:cubicBezTo>
                    <a:pt x="4946" y="4377"/>
                    <a:pt x="4959" y="4377"/>
                    <a:pt x="4971" y="4377"/>
                  </a:cubicBezTo>
                  <a:cubicBezTo>
                    <a:pt x="5546" y="4396"/>
                    <a:pt x="6087" y="4902"/>
                    <a:pt x="6687" y="4902"/>
                  </a:cubicBezTo>
                  <a:cubicBezTo>
                    <a:pt x="6749" y="4902"/>
                    <a:pt x="6811" y="4897"/>
                    <a:pt x="6875" y="4885"/>
                  </a:cubicBezTo>
                  <a:cubicBezTo>
                    <a:pt x="7213" y="4779"/>
                    <a:pt x="7488" y="4589"/>
                    <a:pt x="7721" y="4335"/>
                  </a:cubicBezTo>
                  <a:cubicBezTo>
                    <a:pt x="7953" y="4060"/>
                    <a:pt x="8249" y="3870"/>
                    <a:pt x="8588" y="3827"/>
                  </a:cubicBezTo>
                  <a:cubicBezTo>
                    <a:pt x="8595" y="3827"/>
                    <a:pt x="8603" y="3827"/>
                    <a:pt x="8610" y="3827"/>
                  </a:cubicBezTo>
                  <a:cubicBezTo>
                    <a:pt x="8934" y="3827"/>
                    <a:pt x="9114" y="4278"/>
                    <a:pt x="8990" y="4589"/>
                  </a:cubicBezTo>
                  <a:lnTo>
                    <a:pt x="10470" y="3531"/>
                  </a:lnTo>
                  <a:cubicBezTo>
                    <a:pt x="10618" y="2876"/>
                    <a:pt x="10470" y="2178"/>
                    <a:pt x="10047" y="1691"/>
                  </a:cubicBezTo>
                  <a:cubicBezTo>
                    <a:pt x="9618" y="1180"/>
                    <a:pt x="8991" y="886"/>
                    <a:pt x="8338" y="886"/>
                  </a:cubicBezTo>
                  <a:cubicBezTo>
                    <a:pt x="8316" y="886"/>
                    <a:pt x="8293" y="887"/>
                    <a:pt x="8270" y="888"/>
                  </a:cubicBezTo>
                  <a:cubicBezTo>
                    <a:pt x="7932" y="951"/>
                    <a:pt x="7572" y="972"/>
                    <a:pt x="7234" y="972"/>
                  </a:cubicBezTo>
                  <a:cubicBezTo>
                    <a:pt x="6600" y="888"/>
                    <a:pt x="6092" y="422"/>
                    <a:pt x="5521" y="147"/>
                  </a:cubicBezTo>
                  <a:cubicBezTo>
                    <a:pt x="5258" y="48"/>
                    <a:pt x="4982" y="0"/>
                    <a:pt x="470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2" name="Google Shape;2072;p71"/>
            <p:cNvSpPr/>
            <p:nvPr/>
          </p:nvSpPr>
          <p:spPr>
            <a:xfrm flipH="1">
              <a:off x="1527750" y="2668650"/>
              <a:ext cx="202525" cy="47075"/>
            </a:xfrm>
            <a:custGeom>
              <a:avLst/>
              <a:gdLst/>
              <a:ahLst/>
              <a:cxnLst/>
              <a:rect l="l" t="t" r="r" b="b"/>
              <a:pathLst>
                <a:path w="8101" h="1883" extrusionOk="0">
                  <a:moveTo>
                    <a:pt x="2580" y="445"/>
                  </a:moveTo>
                  <a:lnTo>
                    <a:pt x="2580" y="445"/>
                  </a:lnTo>
                  <a:cubicBezTo>
                    <a:pt x="2441" y="646"/>
                    <a:pt x="2336" y="847"/>
                    <a:pt x="2215" y="1023"/>
                  </a:cubicBezTo>
                  <a:lnTo>
                    <a:pt x="2215" y="1023"/>
                  </a:lnTo>
                  <a:cubicBezTo>
                    <a:pt x="2349" y="842"/>
                    <a:pt x="2470" y="649"/>
                    <a:pt x="2580" y="445"/>
                  </a:cubicBezTo>
                  <a:close/>
                  <a:moveTo>
                    <a:pt x="2215" y="1023"/>
                  </a:moveTo>
                  <a:cubicBezTo>
                    <a:pt x="2169" y="1085"/>
                    <a:pt x="2122" y="1146"/>
                    <a:pt x="2073" y="1206"/>
                  </a:cubicBezTo>
                  <a:cubicBezTo>
                    <a:pt x="2124" y="1149"/>
                    <a:pt x="2171" y="1088"/>
                    <a:pt x="2215" y="1023"/>
                  </a:cubicBezTo>
                  <a:close/>
                  <a:moveTo>
                    <a:pt x="0" y="973"/>
                  </a:moveTo>
                  <a:lnTo>
                    <a:pt x="0" y="994"/>
                  </a:lnTo>
                  <a:cubicBezTo>
                    <a:pt x="0" y="1037"/>
                    <a:pt x="21" y="1037"/>
                    <a:pt x="43" y="1079"/>
                  </a:cubicBezTo>
                  <a:cubicBezTo>
                    <a:pt x="85" y="1164"/>
                    <a:pt x="169" y="1248"/>
                    <a:pt x="254" y="1312"/>
                  </a:cubicBezTo>
                  <a:cubicBezTo>
                    <a:pt x="255" y="1313"/>
                    <a:pt x="257" y="1314"/>
                    <a:pt x="258" y="1315"/>
                  </a:cubicBezTo>
                  <a:lnTo>
                    <a:pt x="258" y="1315"/>
                  </a:lnTo>
                  <a:cubicBezTo>
                    <a:pt x="133" y="1187"/>
                    <a:pt x="58" y="1089"/>
                    <a:pt x="0" y="973"/>
                  </a:cubicBezTo>
                  <a:close/>
                  <a:moveTo>
                    <a:pt x="2073" y="1206"/>
                  </a:moveTo>
                  <a:cubicBezTo>
                    <a:pt x="1894" y="1385"/>
                    <a:pt x="1678" y="1508"/>
                    <a:pt x="1442" y="1592"/>
                  </a:cubicBezTo>
                  <a:lnTo>
                    <a:pt x="1442" y="1592"/>
                  </a:lnTo>
                  <a:cubicBezTo>
                    <a:pt x="1679" y="1531"/>
                    <a:pt x="1901" y="1402"/>
                    <a:pt x="2073" y="1206"/>
                  </a:cubicBezTo>
                  <a:close/>
                  <a:moveTo>
                    <a:pt x="258" y="1315"/>
                  </a:moveTo>
                  <a:lnTo>
                    <a:pt x="258" y="1315"/>
                  </a:lnTo>
                  <a:cubicBezTo>
                    <a:pt x="270" y="1328"/>
                    <a:pt x="283" y="1341"/>
                    <a:pt x="296" y="1354"/>
                  </a:cubicBezTo>
                  <a:cubicBezTo>
                    <a:pt x="402" y="1460"/>
                    <a:pt x="571" y="1523"/>
                    <a:pt x="719" y="1587"/>
                  </a:cubicBezTo>
                  <a:cubicBezTo>
                    <a:pt x="853" y="1613"/>
                    <a:pt x="1004" y="1640"/>
                    <a:pt x="1150" y="1640"/>
                  </a:cubicBezTo>
                  <a:cubicBezTo>
                    <a:pt x="1235" y="1640"/>
                    <a:pt x="1318" y="1631"/>
                    <a:pt x="1396" y="1608"/>
                  </a:cubicBezTo>
                  <a:cubicBezTo>
                    <a:pt x="1411" y="1603"/>
                    <a:pt x="1426" y="1597"/>
                    <a:pt x="1442" y="1592"/>
                  </a:cubicBezTo>
                  <a:lnTo>
                    <a:pt x="1442" y="1592"/>
                  </a:lnTo>
                  <a:cubicBezTo>
                    <a:pt x="1334" y="1620"/>
                    <a:pt x="1224" y="1634"/>
                    <a:pt x="1113" y="1634"/>
                  </a:cubicBezTo>
                  <a:cubicBezTo>
                    <a:pt x="809" y="1634"/>
                    <a:pt x="502" y="1528"/>
                    <a:pt x="258" y="1315"/>
                  </a:cubicBezTo>
                  <a:close/>
                  <a:moveTo>
                    <a:pt x="3469" y="0"/>
                  </a:moveTo>
                  <a:cubicBezTo>
                    <a:pt x="3300" y="0"/>
                    <a:pt x="3109" y="22"/>
                    <a:pt x="2940" y="106"/>
                  </a:cubicBezTo>
                  <a:cubicBezTo>
                    <a:pt x="2792" y="191"/>
                    <a:pt x="2665" y="296"/>
                    <a:pt x="2580" y="445"/>
                  </a:cubicBezTo>
                  <a:cubicBezTo>
                    <a:pt x="2686" y="318"/>
                    <a:pt x="2792" y="212"/>
                    <a:pt x="2940" y="127"/>
                  </a:cubicBezTo>
                  <a:cubicBezTo>
                    <a:pt x="3109" y="43"/>
                    <a:pt x="3257" y="22"/>
                    <a:pt x="3448" y="22"/>
                  </a:cubicBezTo>
                  <a:cubicBezTo>
                    <a:pt x="3638" y="22"/>
                    <a:pt x="3786" y="85"/>
                    <a:pt x="3955" y="148"/>
                  </a:cubicBezTo>
                  <a:cubicBezTo>
                    <a:pt x="4103" y="233"/>
                    <a:pt x="4251" y="360"/>
                    <a:pt x="4315" y="529"/>
                  </a:cubicBezTo>
                  <a:cubicBezTo>
                    <a:pt x="4399" y="677"/>
                    <a:pt x="4484" y="846"/>
                    <a:pt x="4590" y="994"/>
                  </a:cubicBezTo>
                  <a:cubicBezTo>
                    <a:pt x="4695" y="1164"/>
                    <a:pt x="4886" y="1269"/>
                    <a:pt x="5055" y="1290"/>
                  </a:cubicBezTo>
                  <a:cubicBezTo>
                    <a:pt x="5245" y="1290"/>
                    <a:pt x="5436" y="1248"/>
                    <a:pt x="5584" y="1142"/>
                  </a:cubicBezTo>
                  <a:cubicBezTo>
                    <a:pt x="5753" y="1058"/>
                    <a:pt x="5880" y="952"/>
                    <a:pt x="5985" y="825"/>
                  </a:cubicBezTo>
                  <a:cubicBezTo>
                    <a:pt x="6176" y="571"/>
                    <a:pt x="6430" y="402"/>
                    <a:pt x="6726" y="318"/>
                  </a:cubicBezTo>
                  <a:cubicBezTo>
                    <a:pt x="6790" y="303"/>
                    <a:pt x="6853" y="296"/>
                    <a:pt x="6915" y="296"/>
                  </a:cubicBezTo>
                  <a:cubicBezTo>
                    <a:pt x="7117" y="296"/>
                    <a:pt x="7304" y="368"/>
                    <a:pt x="7466" y="466"/>
                  </a:cubicBezTo>
                  <a:cubicBezTo>
                    <a:pt x="7656" y="614"/>
                    <a:pt x="7783" y="762"/>
                    <a:pt x="7868" y="973"/>
                  </a:cubicBezTo>
                  <a:cubicBezTo>
                    <a:pt x="7952" y="1142"/>
                    <a:pt x="7995" y="1290"/>
                    <a:pt x="8016" y="1460"/>
                  </a:cubicBezTo>
                  <a:cubicBezTo>
                    <a:pt x="8058" y="1587"/>
                    <a:pt x="8058" y="1692"/>
                    <a:pt x="8079" y="1777"/>
                  </a:cubicBezTo>
                  <a:cubicBezTo>
                    <a:pt x="8079" y="1798"/>
                    <a:pt x="8079" y="1840"/>
                    <a:pt x="8100" y="1883"/>
                  </a:cubicBezTo>
                  <a:lnTo>
                    <a:pt x="8100" y="1840"/>
                  </a:lnTo>
                  <a:lnTo>
                    <a:pt x="8100" y="1777"/>
                  </a:lnTo>
                  <a:cubicBezTo>
                    <a:pt x="8100" y="1671"/>
                    <a:pt x="8079" y="1565"/>
                    <a:pt x="8079" y="1460"/>
                  </a:cubicBezTo>
                  <a:cubicBezTo>
                    <a:pt x="8058" y="1290"/>
                    <a:pt x="7995" y="1142"/>
                    <a:pt x="7952" y="973"/>
                  </a:cubicBezTo>
                  <a:cubicBezTo>
                    <a:pt x="7868" y="762"/>
                    <a:pt x="7699" y="614"/>
                    <a:pt x="7529" y="466"/>
                  </a:cubicBezTo>
                  <a:cubicBezTo>
                    <a:pt x="7334" y="352"/>
                    <a:pt x="7138" y="275"/>
                    <a:pt x="6923" y="275"/>
                  </a:cubicBezTo>
                  <a:cubicBezTo>
                    <a:pt x="6859" y="275"/>
                    <a:pt x="6794" y="282"/>
                    <a:pt x="6726" y="296"/>
                  </a:cubicBezTo>
                  <a:cubicBezTo>
                    <a:pt x="6430" y="402"/>
                    <a:pt x="6176" y="571"/>
                    <a:pt x="5964" y="825"/>
                  </a:cubicBezTo>
                  <a:cubicBezTo>
                    <a:pt x="5859" y="931"/>
                    <a:pt x="5732" y="1037"/>
                    <a:pt x="5563" y="1142"/>
                  </a:cubicBezTo>
                  <a:cubicBezTo>
                    <a:pt x="5436" y="1206"/>
                    <a:pt x="5245" y="1269"/>
                    <a:pt x="5097" y="1269"/>
                  </a:cubicBezTo>
                  <a:cubicBezTo>
                    <a:pt x="4907" y="1248"/>
                    <a:pt x="4738" y="1164"/>
                    <a:pt x="4674" y="994"/>
                  </a:cubicBezTo>
                  <a:cubicBezTo>
                    <a:pt x="4568" y="868"/>
                    <a:pt x="4505" y="677"/>
                    <a:pt x="4399" y="529"/>
                  </a:cubicBezTo>
                  <a:cubicBezTo>
                    <a:pt x="4315" y="360"/>
                    <a:pt x="4167" y="212"/>
                    <a:pt x="3997" y="127"/>
                  </a:cubicBezTo>
                  <a:cubicBezTo>
                    <a:pt x="3849" y="43"/>
                    <a:pt x="3659" y="0"/>
                    <a:pt x="346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3" name="Google Shape;2073;p71"/>
            <p:cNvSpPr/>
            <p:nvPr/>
          </p:nvSpPr>
          <p:spPr>
            <a:xfrm flipH="1">
              <a:off x="1697475" y="2693500"/>
              <a:ext cx="67175" cy="40725"/>
            </a:xfrm>
            <a:custGeom>
              <a:avLst/>
              <a:gdLst/>
              <a:ahLst/>
              <a:cxnLst/>
              <a:rect l="l" t="t" r="r" b="b"/>
              <a:pathLst>
                <a:path w="2687" h="1629" extrusionOk="0">
                  <a:moveTo>
                    <a:pt x="22" y="0"/>
                  </a:moveTo>
                  <a:cubicBezTo>
                    <a:pt x="0" y="64"/>
                    <a:pt x="0" y="85"/>
                    <a:pt x="0" y="148"/>
                  </a:cubicBezTo>
                  <a:cubicBezTo>
                    <a:pt x="0" y="275"/>
                    <a:pt x="0" y="402"/>
                    <a:pt x="22" y="529"/>
                  </a:cubicBezTo>
                  <a:cubicBezTo>
                    <a:pt x="64" y="719"/>
                    <a:pt x="170" y="910"/>
                    <a:pt x="275" y="1037"/>
                  </a:cubicBezTo>
                  <a:cubicBezTo>
                    <a:pt x="445" y="1227"/>
                    <a:pt x="656" y="1354"/>
                    <a:pt x="868" y="1460"/>
                  </a:cubicBezTo>
                  <a:cubicBezTo>
                    <a:pt x="1150" y="1573"/>
                    <a:pt x="1432" y="1629"/>
                    <a:pt x="1720" y="1629"/>
                  </a:cubicBezTo>
                  <a:cubicBezTo>
                    <a:pt x="1864" y="1629"/>
                    <a:pt x="2010" y="1615"/>
                    <a:pt x="2158" y="1587"/>
                  </a:cubicBezTo>
                  <a:lnTo>
                    <a:pt x="2560" y="1523"/>
                  </a:lnTo>
                  <a:cubicBezTo>
                    <a:pt x="2602" y="1523"/>
                    <a:pt x="2665" y="1481"/>
                    <a:pt x="2686" y="1460"/>
                  </a:cubicBezTo>
                  <a:lnTo>
                    <a:pt x="2686" y="1460"/>
                  </a:lnTo>
                  <a:cubicBezTo>
                    <a:pt x="2686" y="1460"/>
                    <a:pt x="2475" y="1481"/>
                    <a:pt x="2158" y="1544"/>
                  </a:cubicBezTo>
                  <a:cubicBezTo>
                    <a:pt x="2058" y="1554"/>
                    <a:pt x="1957" y="1560"/>
                    <a:pt x="1855" y="1560"/>
                  </a:cubicBezTo>
                  <a:cubicBezTo>
                    <a:pt x="1527" y="1560"/>
                    <a:pt x="1196" y="1504"/>
                    <a:pt x="889" y="1375"/>
                  </a:cubicBezTo>
                  <a:cubicBezTo>
                    <a:pt x="677" y="1312"/>
                    <a:pt x="487" y="1164"/>
                    <a:pt x="339" y="994"/>
                  </a:cubicBezTo>
                  <a:cubicBezTo>
                    <a:pt x="191" y="846"/>
                    <a:pt x="127" y="698"/>
                    <a:pt x="64" y="508"/>
                  </a:cubicBezTo>
                  <a:cubicBezTo>
                    <a:pt x="22" y="360"/>
                    <a:pt x="0" y="191"/>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4" name="Google Shape;2074;p71"/>
            <p:cNvSpPr/>
            <p:nvPr/>
          </p:nvSpPr>
          <p:spPr>
            <a:xfrm flipH="1">
              <a:off x="1260750" y="3335375"/>
              <a:ext cx="959675" cy="970250"/>
            </a:xfrm>
            <a:custGeom>
              <a:avLst/>
              <a:gdLst/>
              <a:ahLst/>
              <a:cxnLst/>
              <a:rect l="l" t="t" r="r" b="b"/>
              <a:pathLst>
                <a:path w="38387" h="38810" extrusionOk="0">
                  <a:moveTo>
                    <a:pt x="37604" y="1"/>
                  </a:moveTo>
                  <a:cubicBezTo>
                    <a:pt x="37541" y="3406"/>
                    <a:pt x="35489" y="6536"/>
                    <a:pt x="32782" y="8587"/>
                  </a:cubicBezTo>
                  <a:cubicBezTo>
                    <a:pt x="30096" y="10660"/>
                    <a:pt x="26818" y="11802"/>
                    <a:pt x="23540" y="12754"/>
                  </a:cubicBezTo>
                  <a:cubicBezTo>
                    <a:pt x="20262" y="13684"/>
                    <a:pt x="16920" y="14467"/>
                    <a:pt x="13854" y="15926"/>
                  </a:cubicBezTo>
                  <a:cubicBezTo>
                    <a:pt x="9603" y="17935"/>
                    <a:pt x="5669" y="20706"/>
                    <a:pt x="3258" y="24745"/>
                  </a:cubicBezTo>
                  <a:cubicBezTo>
                    <a:pt x="847" y="28785"/>
                    <a:pt x="1" y="34136"/>
                    <a:pt x="276" y="38810"/>
                  </a:cubicBezTo>
                  <a:lnTo>
                    <a:pt x="36420" y="35214"/>
                  </a:lnTo>
                  <a:lnTo>
                    <a:pt x="38387" y="14657"/>
                  </a:lnTo>
                  <a:lnTo>
                    <a:pt x="37604" y="1"/>
                  </a:lnTo>
                  <a:close/>
                </a:path>
              </a:pathLst>
            </a:custGeom>
            <a:solidFill>
              <a:srgbClr val="FF72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5" name="Google Shape;2075;p71"/>
            <p:cNvSpPr/>
            <p:nvPr/>
          </p:nvSpPr>
          <p:spPr>
            <a:xfrm flipH="1">
              <a:off x="2090850" y="3882100"/>
              <a:ext cx="110000" cy="402375"/>
            </a:xfrm>
            <a:custGeom>
              <a:avLst/>
              <a:gdLst/>
              <a:ahLst/>
              <a:cxnLst/>
              <a:rect l="l" t="t" r="r" b="b"/>
              <a:pathLst>
                <a:path w="4400" h="16095" extrusionOk="0">
                  <a:moveTo>
                    <a:pt x="4399" y="0"/>
                  </a:moveTo>
                  <a:lnTo>
                    <a:pt x="4399" y="0"/>
                  </a:lnTo>
                  <a:cubicBezTo>
                    <a:pt x="4364" y="35"/>
                    <a:pt x="4344" y="70"/>
                    <a:pt x="4350" y="93"/>
                  </a:cubicBezTo>
                  <a:lnTo>
                    <a:pt x="4350" y="93"/>
                  </a:lnTo>
                  <a:cubicBezTo>
                    <a:pt x="4373" y="61"/>
                    <a:pt x="4386" y="26"/>
                    <a:pt x="4399" y="0"/>
                  </a:cubicBezTo>
                  <a:close/>
                  <a:moveTo>
                    <a:pt x="4350" y="93"/>
                  </a:moveTo>
                  <a:cubicBezTo>
                    <a:pt x="4336" y="113"/>
                    <a:pt x="4318" y="132"/>
                    <a:pt x="4294" y="148"/>
                  </a:cubicBezTo>
                  <a:lnTo>
                    <a:pt x="3997" y="550"/>
                  </a:lnTo>
                  <a:cubicBezTo>
                    <a:pt x="3996" y="552"/>
                    <a:pt x="3995" y="554"/>
                    <a:pt x="3993" y="556"/>
                  </a:cubicBezTo>
                  <a:lnTo>
                    <a:pt x="3993" y="556"/>
                  </a:lnTo>
                  <a:cubicBezTo>
                    <a:pt x="4009" y="539"/>
                    <a:pt x="4024" y="523"/>
                    <a:pt x="4040" y="508"/>
                  </a:cubicBezTo>
                  <a:lnTo>
                    <a:pt x="4357" y="106"/>
                  </a:lnTo>
                  <a:cubicBezTo>
                    <a:pt x="4353" y="102"/>
                    <a:pt x="4351" y="98"/>
                    <a:pt x="4350" y="93"/>
                  </a:cubicBezTo>
                  <a:close/>
                  <a:moveTo>
                    <a:pt x="3993" y="556"/>
                  </a:moveTo>
                  <a:cubicBezTo>
                    <a:pt x="3860" y="700"/>
                    <a:pt x="3724" y="894"/>
                    <a:pt x="3553" y="1121"/>
                  </a:cubicBezTo>
                  <a:cubicBezTo>
                    <a:pt x="3363" y="1396"/>
                    <a:pt x="3194" y="1650"/>
                    <a:pt x="2982" y="2009"/>
                  </a:cubicBezTo>
                  <a:cubicBezTo>
                    <a:pt x="2771" y="2348"/>
                    <a:pt x="2559" y="2686"/>
                    <a:pt x="2348" y="3109"/>
                  </a:cubicBezTo>
                  <a:cubicBezTo>
                    <a:pt x="2136" y="3532"/>
                    <a:pt x="1925" y="3955"/>
                    <a:pt x="1713" y="4441"/>
                  </a:cubicBezTo>
                  <a:cubicBezTo>
                    <a:pt x="1290" y="5435"/>
                    <a:pt x="910" y="6493"/>
                    <a:pt x="656" y="7572"/>
                  </a:cubicBezTo>
                  <a:cubicBezTo>
                    <a:pt x="381" y="8671"/>
                    <a:pt x="191" y="9750"/>
                    <a:pt x="85" y="10850"/>
                  </a:cubicBezTo>
                  <a:cubicBezTo>
                    <a:pt x="43" y="11378"/>
                    <a:pt x="0" y="11865"/>
                    <a:pt x="0" y="12309"/>
                  </a:cubicBezTo>
                  <a:lnTo>
                    <a:pt x="0" y="13578"/>
                  </a:lnTo>
                  <a:cubicBezTo>
                    <a:pt x="0" y="13980"/>
                    <a:pt x="21" y="14318"/>
                    <a:pt x="21" y="14635"/>
                  </a:cubicBezTo>
                  <a:cubicBezTo>
                    <a:pt x="21" y="14953"/>
                    <a:pt x="43" y="15228"/>
                    <a:pt x="64" y="15439"/>
                  </a:cubicBezTo>
                  <a:cubicBezTo>
                    <a:pt x="85" y="15651"/>
                    <a:pt x="127" y="15799"/>
                    <a:pt x="127" y="15926"/>
                  </a:cubicBezTo>
                  <a:cubicBezTo>
                    <a:pt x="127" y="15989"/>
                    <a:pt x="127" y="16031"/>
                    <a:pt x="148" y="16095"/>
                  </a:cubicBezTo>
                  <a:lnTo>
                    <a:pt x="148" y="15904"/>
                  </a:lnTo>
                  <a:cubicBezTo>
                    <a:pt x="148" y="15777"/>
                    <a:pt x="127" y="15608"/>
                    <a:pt x="127" y="15397"/>
                  </a:cubicBezTo>
                  <a:cubicBezTo>
                    <a:pt x="127" y="15185"/>
                    <a:pt x="127" y="14910"/>
                    <a:pt x="85" y="14614"/>
                  </a:cubicBezTo>
                  <a:cubicBezTo>
                    <a:pt x="64" y="14318"/>
                    <a:pt x="64" y="13980"/>
                    <a:pt x="64" y="13578"/>
                  </a:cubicBezTo>
                  <a:cubicBezTo>
                    <a:pt x="64" y="13197"/>
                    <a:pt x="64" y="12753"/>
                    <a:pt x="85" y="12309"/>
                  </a:cubicBezTo>
                  <a:cubicBezTo>
                    <a:pt x="127" y="11865"/>
                    <a:pt x="148" y="11357"/>
                    <a:pt x="191" y="10850"/>
                  </a:cubicBezTo>
                  <a:cubicBezTo>
                    <a:pt x="296" y="9771"/>
                    <a:pt x="465" y="8692"/>
                    <a:pt x="719" y="7614"/>
                  </a:cubicBezTo>
                  <a:cubicBezTo>
                    <a:pt x="994" y="6535"/>
                    <a:pt x="1354" y="5499"/>
                    <a:pt x="1777" y="4463"/>
                  </a:cubicBezTo>
                  <a:cubicBezTo>
                    <a:pt x="1967" y="4018"/>
                    <a:pt x="2200" y="3595"/>
                    <a:pt x="2390" y="3172"/>
                  </a:cubicBezTo>
                  <a:cubicBezTo>
                    <a:pt x="2580" y="2749"/>
                    <a:pt x="2813" y="2411"/>
                    <a:pt x="3003" y="2052"/>
                  </a:cubicBezTo>
                  <a:cubicBezTo>
                    <a:pt x="3194" y="1713"/>
                    <a:pt x="3405" y="1417"/>
                    <a:pt x="3553" y="1184"/>
                  </a:cubicBezTo>
                  <a:cubicBezTo>
                    <a:pt x="3721" y="954"/>
                    <a:pt x="3867" y="745"/>
                    <a:pt x="3993" y="556"/>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6" name="Google Shape;2076;p71"/>
            <p:cNvSpPr/>
            <p:nvPr/>
          </p:nvSpPr>
          <p:spPr>
            <a:xfrm flipH="1">
              <a:off x="1260750" y="3335375"/>
              <a:ext cx="959675" cy="970250"/>
            </a:xfrm>
            <a:custGeom>
              <a:avLst/>
              <a:gdLst/>
              <a:ahLst/>
              <a:cxnLst/>
              <a:rect l="l" t="t" r="r" b="b"/>
              <a:pathLst>
                <a:path w="38387" h="38810" extrusionOk="0">
                  <a:moveTo>
                    <a:pt x="37604" y="1"/>
                  </a:moveTo>
                  <a:cubicBezTo>
                    <a:pt x="37541" y="3406"/>
                    <a:pt x="35489" y="6536"/>
                    <a:pt x="32782" y="8587"/>
                  </a:cubicBezTo>
                  <a:cubicBezTo>
                    <a:pt x="30096" y="10660"/>
                    <a:pt x="26818" y="11802"/>
                    <a:pt x="23540" y="12754"/>
                  </a:cubicBezTo>
                  <a:cubicBezTo>
                    <a:pt x="20262" y="13684"/>
                    <a:pt x="16920" y="14467"/>
                    <a:pt x="13854" y="15926"/>
                  </a:cubicBezTo>
                  <a:cubicBezTo>
                    <a:pt x="9603" y="17935"/>
                    <a:pt x="5669" y="20706"/>
                    <a:pt x="3258" y="24745"/>
                  </a:cubicBezTo>
                  <a:cubicBezTo>
                    <a:pt x="847" y="28785"/>
                    <a:pt x="1" y="34136"/>
                    <a:pt x="276" y="38810"/>
                  </a:cubicBezTo>
                  <a:lnTo>
                    <a:pt x="36420" y="35214"/>
                  </a:lnTo>
                  <a:lnTo>
                    <a:pt x="38387" y="14657"/>
                  </a:lnTo>
                  <a:lnTo>
                    <a:pt x="3760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7" name="Google Shape;2077;p71"/>
            <p:cNvSpPr/>
            <p:nvPr/>
          </p:nvSpPr>
          <p:spPr>
            <a:xfrm flipH="1">
              <a:off x="1527750" y="2859525"/>
              <a:ext cx="148075" cy="277650"/>
            </a:xfrm>
            <a:custGeom>
              <a:avLst/>
              <a:gdLst/>
              <a:ahLst/>
              <a:cxnLst/>
              <a:rect l="l" t="t" r="r" b="b"/>
              <a:pathLst>
                <a:path w="5923" h="11106" extrusionOk="0">
                  <a:moveTo>
                    <a:pt x="5922" y="0"/>
                  </a:moveTo>
                  <a:lnTo>
                    <a:pt x="1" y="1269"/>
                  </a:lnTo>
                  <a:lnTo>
                    <a:pt x="85" y="8291"/>
                  </a:lnTo>
                  <a:cubicBezTo>
                    <a:pt x="106" y="9880"/>
                    <a:pt x="1375" y="11106"/>
                    <a:pt x="2909" y="11106"/>
                  </a:cubicBezTo>
                  <a:cubicBezTo>
                    <a:pt x="2948" y="11106"/>
                    <a:pt x="2986" y="11105"/>
                    <a:pt x="3025" y="11104"/>
                  </a:cubicBezTo>
                  <a:cubicBezTo>
                    <a:pt x="4505" y="11061"/>
                    <a:pt x="5690" y="9835"/>
                    <a:pt x="5711" y="8354"/>
                  </a:cubicBezTo>
                  <a:lnTo>
                    <a:pt x="5922" y="0"/>
                  </a:ln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8" name="Google Shape;2078;p71"/>
            <p:cNvSpPr/>
            <p:nvPr/>
          </p:nvSpPr>
          <p:spPr>
            <a:xfrm flipH="1">
              <a:off x="1738200" y="2693500"/>
              <a:ext cx="105225" cy="141200"/>
            </a:xfrm>
            <a:custGeom>
              <a:avLst/>
              <a:gdLst/>
              <a:ahLst/>
              <a:cxnLst/>
              <a:rect l="l" t="t" r="r" b="b"/>
              <a:pathLst>
                <a:path w="4209" h="5648" extrusionOk="0">
                  <a:moveTo>
                    <a:pt x="4209" y="0"/>
                  </a:moveTo>
                  <a:cubicBezTo>
                    <a:pt x="4209" y="0"/>
                    <a:pt x="0" y="0"/>
                    <a:pt x="3300" y="5647"/>
                  </a:cubicBezTo>
                  <a:lnTo>
                    <a:pt x="4209" y="2856"/>
                  </a:lnTo>
                  <a:lnTo>
                    <a:pt x="420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9" name="Google Shape;2079;p71"/>
            <p:cNvSpPr/>
            <p:nvPr/>
          </p:nvSpPr>
          <p:spPr>
            <a:xfrm flipH="1">
              <a:off x="1518775" y="2715700"/>
              <a:ext cx="253275" cy="305100"/>
            </a:xfrm>
            <a:custGeom>
              <a:avLst/>
              <a:gdLst/>
              <a:ahLst/>
              <a:cxnLst/>
              <a:rect l="l" t="t" r="r" b="b"/>
              <a:pathLst>
                <a:path w="10131" h="12204" extrusionOk="0">
                  <a:moveTo>
                    <a:pt x="2200" y="1"/>
                  </a:moveTo>
                  <a:cubicBezTo>
                    <a:pt x="973" y="1"/>
                    <a:pt x="0" y="974"/>
                    <a:pt x="0" y="2179"/>
                  </a:cubicBezTo>
                  <a:lnTo>
                    <a:pt x="0" y="7741"/>
                  </a:lnTo>
                  <a:cubicBezTo>
                    <a:pt x="0" y="10533"/>
                    <a:pt x="2263" y="12204"/>
                    <a:pt x="5055" y="12204"/>
                  </a:cubicBezTo>
                  <a:cubicBezTo>
                    <a:pt x="7403" y="12204"/>
                    <a:pt x="10131" y="9751"/>
                    <a:pt x="10089" y="6938"/>
                  </a:cubicBezTo>
                  <a:lnTo>
                    <a:pt x="10089" y="2179"/>
                  </a:lnTo>
                  <a:cubicBezTo>
                    <a:pt x="10089" y="974"/>
                    <a:pt x="9116" y="1"/>
                    <a:pt x="7910"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0" name="Google Shape;2080;p71"/>
            <p:cNvSpPr/>
            <p:nvPr/>
          </p:nvSpPr>
          <p:spPr>
            <a:xfrm flipH="1">
              <a:off x="1441050" y="2599900"/>
              <a:ext cx="401550" cy="243250"/>
            </a:xfrm>
            <a:custGeom>
              <a:avLst/>
              <a:gdLst/>
              <a:ahLst/>
              <a:cxnLst/>
              <a:rect l="l" t="t" r="r" b="b"/>
              <a:pathLst>
                <a:path w="16062" h="9730" extrusionOk="0">
                  <a:moveTo>
                    <a:pt x="7475" y="1"/>
                  </a:moveTo>
                  <a:cubicBezTo>
                    <a:pt x="6735" y="1"/>
                    <a:pt x="6058" y="234"/>
                    <a:pt x="5572" y="657"/>
                  </a:cubicBezTo>
                  <a:cubicBezTo>
                    <a:pt x="5160" y="347"/>
                    <a:pt x="4652" y="206"/>
                    <a:pt x="4130" y="206"/>
                  </a:cubicBezTo>
                  <a:cubicBezTo>
                    <a:pt x="2161" y="206"/>
                    <a:pt x="1" y="2208"/>
                    <a:pt x="2124" y="4633"/>
                  </a:cubicBezTo>
                  <a:cubicBezTo>
                    <a:pt x="2799" y="5382"/>
                    <a:pt x="4299" y="5590"/>
                    <a:pt x="5903" y="5590"/>
                  </a:cubicBezTo>
                  <a:cubicBezTo>
                    <a:pt x="7466" y="5590"/>
                    <a:pt x="9129" y="5393"/>
                    <a:pt x="10225" y="5309"/>
                  </a:cubicBezTo>
                  <a:cubicBezTo>
                    <a:pt x="10267" y="5331"/>
                    <a:pt x="10352" y="5331"/>
                    <a:pt x="10436" y="5373"/>
                  </a:cubicBezTo>
                  <a:cubicBezTo>
                    <a:pt x="9484" y="8292"/>
                    <a:pt x="12107" y="9730"/>
                    <a:pt x="12107" y="9730"/>
                  </a:cubicBezTo>
                  <a:lnTo>
                    <a:pt x="14074" y="9730"/>
                  </a:lnTo>
                  <a:cubicBezTo>
                    <a:pt x="14074" y="9730"/>
                    <a:pt x="14962" y="7615"/>
                    <a:pt x="15110" y="6240"/>
                  </a:cubicBezTo>
                  <a:cubicBezTo>
                    <a:pt x="15660" y="5965"/>
                    <a:pt x="16062" y="5500"/>
                    <a:pt x="16062" y="4802"/>
                  </a:cubicBezTo>
                  <a:cubicBezTo>
                    <a:pt x="16062" y="3787"/>
                    <a:pt x="15131" y="3279"/>
                    <a:pt x="14180" y="3173"/>
                  </a:cubicBezTo>
                  <a:cubicBezTo>
                    <a:pt x="14010" y="1904"/>
                    <a:pt x="12784" y="234"/>
                    <a:pt x="11282" y="234"/>
                  </a:cubicBezTo>
                  <a:cubicBezTo>
                    <a:pt x="10627" y="234"/>
                    <a:pt x="10034" y="424"/>
                    <a:pt x="9527" y="762"/>
                  </a:cubicBezTo>
                  <a:cubicBezTo>
                    <a:pt x="8998" y="297"/>
                    <a:pt x="8258" y="1"/>
                    <a:pt x="74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1" name="Google Shape;2081;p71"/>
            <p:cNvSpPr/>
            <p:nvPr/>
          </p:nvSpPr>
          <p:spPr>
            <a:xfrm flipH="1">
              <a:off x="1463250" y="2813525"/>
              <a:ext cx="91500" cy="90950"/>
            </a:xfrm>
            <a:custGeom>
              <a:avLst/>
              <a:gdLst/>
              <a:ahLst/>
              <a:cxnLst/>
              <a:rect l="l" t="t" r="r" b="b"/>
              <a:pathLst>
                <a:path w="3660" h="3638" extrusionOk="0">
                  <a:moveTo>
                    <a:pt x="1820" y="0"/>
                  </a:moveTo>
                  <a:cubicBezTo>
                    <a:pt x="826" y="0"/>
                    <a:pt x="1" y="804"/>
                    <a:pt x="1" y="1819"/>
                  </a:cubicBezTo>
                  <a:cubicBezTo>
                    <a:pt x="1" y="2813"/>
                    <a:pt x="826" y="3638"/>
                    <a:pt x="1820" y="3638"/>
                  </a:cubicBezTo>
                  <a:cubicBezTo>
                    <a:pt x="2835" y="3638"/>
                    <a:pt x="3660" y="2813"/>
                    <a:pt x="3660" y="1819"/>
                  </a:cubicBezTo>
                  <a:cubicBezTo>
                    <a:pt x="3660" y="804"/>
                    <a:pt x="2835" y="0"/>
                    <a:pt x="182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2" name="Google Shape;2082;p71"/>
            <p:cNvSpPr/>
            <p:nvPr/>
          </p:nvSpPr>
          <p:spPr>
            <a:xfrm flipH="1">
              <a:off x="1503950" y="2716225"/>
              <a:ext cx="269700" cy="309775"/>
            </a:xfrm>
            <a:custGeom>
              <a:avLst/>
              <a:gdLst/>
              <a:ahLst/>
              <a:cxnLst/>
              <a:rect l="l" t="t" r="r" b="b"/>
              <a:pathLst>
                <a:path w="10788" h="12391" extrusionOk="0">
                  <a:moveTo>
                    <a:pt x="10787" y="1"/>
                  </a:moveTo>
                  <a:cubicBezTo>
                    <a:pt x="10787" y="1"/>
                    <a:pt x="10759" y="30"/>
                    <a:pt x="10712" y="92"/>
                  </a:cubicBezTo>
                  <a:lnTo>
                    <a:pt x="10712" y="92"/>
                  </a:lnTo>
                  <a:lnTo>
                    <a:pt x="10787" y="1"/>
                  </a:lnTo>
                  <a:close/>
                  <a:moveTo>
                    <a:pt x="10712" y="92"/>
                  </a:moveTo>
                  <a:lnTo>
                    <a:pt x="8249" y="3067"/>
                  </a:lnTo>
                  <a:cubicBezTo>
                    <a:pt x="8249" y="3067"/>
                    <a:pt x="8630" y="6769"/>
                    <a:pt x="7826" y="7868"/>
                  </a:cubicBezTo>
                  <a:cubicBezTo>
                    <a:pt x="7608" y="8189"/>
                    <a:pt x="7418" y="8306"/>
                    <a:pt x="7183" y="8306"/>
                  </a:cubicBezTo>
                  <a:cubicBezTo>
                    <a:pt x="6597" y="8306"/>
                    <a:pt x="5733" y="7584"/>
                    <a:pt x="3469" y="7509"/>
                  </a:cubicBezTo>
                  <a:cubicBezTo>
                    <a:pt x="3338" y="7504"/>
                    <a:pt x="3212" y="7502"/>
                    <a:pt x="3090" y="7502"/>
                  </a:cubicBezTo>
                  <a:cubicBezTo>
                    <a:pt x="1499" y="7502"/>
                    <a:pt x="667" y="7870"/>
                    <a:pt x="255" y="8164"/>
                  </a:cubicBezTo>
                  <a:cubicBezTo>
                    <a:pt x="1" y="8334"/>
                    <a:pt x="64" y="8651"/>
                    <a:pt x="107" y="8926"/>
                  </a:cubicBezTo>
                  <a:cubicBezTo>
                    <a:pt x="360" y="9878"/>
                    <a:pt x="1122" y="12141"/>
                    <a:pt x="4167" y="12373"/>
                  </a:cubicBezTo>
                  <a:cubicBezTo>
                    <a:pt x="4330" y="12385"/>
                    <a:pt x="4493" y="12391"/>
                    <a:pt x="4655" y="12391"/>
                  </a:cubicBezTo>
                  <a:cubicBezTo>
                    <a:pt x="7473" y="12391"/>
                    <a:pt x="10186" y="10641"/>
                    <a:pt x="9666" y="6642"/>
                  </a:cubicBezTo>
                  <a:cubicBezTo>
                    <a:pt x="9131" y="2449"/>
                    <a:pt x="10386" y="514"/>
                    <a:pt x="10712" y="9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3" name="Google Shape;2083;p71"/>
            <p:cNvSpPr/>
            <p:nvPr/>
          </p:nvSpPr>
          <p:spPr>
            <a:xfrm flipH="1">
              <a:off x="1631375" y="2834525"/>
              <a:ext cx="21175" cy="19775"/>
            </a:xfrm>
            <a:custGeom>
              <a:avLst/>
              <a:gdLst/>
              <a:ahLst/>
              <a:cxnLst/>
              <a:rect l="l" t="t" r="r" b="b"/>
              <a:pathLst>
                <a:path w="847" h="791" extrusionOk="0">
                  <a:moveTo>
                    <a:pt x="462" y="0"/>
                  </a:moveTo>
                  <a:cubicBezTo>
                    <a:pt x="442" y="0"/>
                    <a:pt x="422" y="2"/>
                    <a:pt x="402" y="6"/>
                  </a:cubicBezTo>
                  <a:cubicBezTo>
                    <a:pt x="191" y="6"/>
                    <a:pt x="0" y="175"/>
                    <a:pt x="21" y="429"/>
                  </a:cubicBezTo>
                  <a:cubicBezTo>
                    <a:pt x="61" y="629"/>
                    <a:pt x="214" y="791"/>
                    <a:pt x="409" y="791"/>
                  </a:cubicBezTo>
                  <a:cubicBezTo>
                    <a:pt x="420" y="791"/>
                    <a:pt x="432" y="790"/>
                    <a:pt x="444" y="789"/>
                  </a:cubicBezTo>
                  <a:cubicBezTo>
                    <a:pt x="656" y="768"/>
                    <a:pt x="846" y="577"/>
                    <a:pt x="825" y="366"/>
                  </a:cubicBezTo>
                  <a:cubicBezTo>
                    <a:pt x="806" y="174"/>
                    <a:pt x="648" y="0"/>
                    <a:pt x="4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4" name="Google Shape;2084;p71"/>
            <p:cNvSpPr/>
            <p:nvPr/>
          </p:nvSpPr>
          <p:spPr>
            <a:xfrm flipH="1">
              <a:off x="1726025" y="2833050"/>
              <a:ext cx="21175" cy="20200"/>
            </a:xfrm>
            <a:custGeom>
              <a:avLst/>
              <a:gdLst/>
              <a:ahLst/>
              <a:cxnLst/>
              <a:rect l="l" t="t" r="r" b="b"/>
              <a:pathLst>
                <a:path w="847" h="808" extrusionOk="0">
                  <a:moveTo>
                    <a:pt x="435" y="0"/>
                  </a:moveTo>
                  <a:cubicBezTo>
                    <a:pt x="424" y="0"/>
                    <a:pt x="413" y="1"/>
                    <a:pt x="402" y="2"/>
                  </a:cubicBezTo>
                  <a:cubicBezTo>
                    <a:pt x="191" y="23"/>
                    <a:pt x="0" y="213"/>
                    <a:pt x="43" y="425"/>
                  </a:cubicBezTo>
                  <a:cubicBezTo>
                    <a:pt x="63" y="625"/>
                    <a:pt x="235" y="807"/>
                    <a:pt x="433" y="807"/>
                  </a:cubicBezTo>
                  <a:cubicBezTo>
                    <a:pt x="444" y="807"/>
                    <a:pt x="455" y="807"/>
                    <a:pt x="466" y="805"/>
                  </a:cubicBezTo>
                  <a:cubicBezTo>
                    <a:pt x="677" y="763"/>
                    <a:pt x="846" y="594"/>
                    <a:pt x="825" y="383"/>
                  </a:cubicBezTo>
                  <a:cubicBezTo>
                    <a:pt x="805" y="182"/>
                    <a:pt x="633" y="0"/>
                    <a:pt x="4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5" name="Google Shape;2085;p71"/>
            <p:cNvSpPr/>
            <p:nvPr/>
          </p:nvSpPr>
          <p:spPr>
            <a:xfrm flipH="1">
              <a:off x="1689550" y="2854225"/>
              <a:ext cx="23275" cy="42325"/>
            </a:xfrm>
            <a:custGeom>
              <a:avLst/>
              <a:gdLst/>
              <a:ahLst/>
              <a:cxnLst/>
              <a:rect l="l" t="t" r="r" b="b"/>
              <a:pathLst>
                <a:path w="931" h="1693" fill="none" extrusionOk="0">
                  <a:moveTo>
                    <a:pt x="106" y="1"/>
                  </a:moveTo>
                  <a:lnTo>
                    <a:pt x="0" y="1079"/>
                  </a:lnTo>
                  <a:cubicBezTo>
                    <a:pt x="0" y="1079"/>
                    <a:pt x="85" y="1693"/>
                    <a:pt x="931" y="1460"/>
                  </a:cubicBezTo>
                </a:path>
              </a:pathLst>
            </a:custGeom>
            <a:noFill/>
            <a:ln w="8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6" name="Google Shape;2086;p71"/>
            <p:cNvSpPr/>
            <p:nvPr/>
          </p:nvSpPr>
          <p:spPr>
            <a:xfrm flipH="1">
              <a:off x="1607050" y="2794450"/>
              <a:ext cx="64550" cy="20150"/>
            </a:xfrm>
            <a:custGeom>
              <a:avLst/>
              <a:gdLst/>
              <a:ahLst/>
              <a:cxnLst/>
              <a:rect l="l" t="t" r="r" b="b"/>
              <a:pathLst>
                <a:path w="2582" h="806" extrusionOk="0">
                  <a:moveTo>
                    <a:pt x="352" y="0"/>
                  </a:moveTo>
                  <a:cubicBezTo>
                    <a:pt x="191" y="0"/>
                    <a:pt x="22" y="162"/>
                    <a:pt x="22" y="361"/>
                  </a:cubicBezTo>
                  <a:cubicBezTo>
                    <a:pt x="1" y="552"/>
                    <a:pt x="149" y="721"/>
                    <a:pt x="360" y="721"/>
                  </a:cubicBezTo>
                  <a:lnTo>
                    <a:pt x="2200" y="806"/>
                  </a:lnTo>
                  <a:lnTo>
                    <a:pt x="2264" y="806"/>
                  </a:lnTo>
                  <a:cubicBezTo>
                    <a:pt x="2433" y="784"/>
                    <a:pt x="2560" y="658"/>
                    <a:pt x="2560" y="467"/>
                  </a:cubicBezTo>
                  <a:cubicBezTo>
                    <a:pt x="2581" y="277"/>
                    <a:pt x="2433" y="87"/>
                    <a:pt x="2221" y="87"/>
                  </a:cubicBezTo>
                  <a:lnTo>
                    <a:pt x="381" y="2"/>
                  </a:lnTo>
                  <a:cubicBezTo>
                    <a:pt x="372" y="1"/>
                    <a:pt x="362" y="0"/>
                    <a:pt x="3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7" name="Google Shape;2087;p71"/>
            <p:cNvSpPr/>
            <p:nvPr/>
          </p:nvSpPr>
          <p:spPr>
            <a:xfrm flipH="1">
              <a:off x="1719150" y="2793375"/>
              <a:ext cx="47075" cy="19100"/>
            </a:xfrm>
            <a:custGeom>
              <a:avLst/>
              <a:gdLst/>
              <a:ahLst/>
              <a:cxnLst/>
              <a:rect l="l" t="t" r="r" b="b"/>
              <a:pathLst>
                <a:path w="1883" h="764" extrusionOk="0">
                  <a:moveTo>
                    <a:pt x="366" y="1"/>
                  </a:moveTo>
                  <a:cubicBezTo>
                    <a:pt x="188" y="1"/>
                    <a:pt x="21" y="143"/>
                    <a:pt x="21" y="341"/>
                  </a:cubicBezTo>
                  <a:cubicBezTo>
                    <a:pt x="0" y="531"/>
                    <a:pt x="169" y="722"/>
                    <a:pt x="381" y="722"/>
                  </a:cubicBezTo>
                  <a:lnTo>
                    <a:pt x="1481" y="764"/>
                  </a:lnTo>
                  <a:lnTo>
                    <a:pt x="1565" y="764"/>
                  </a:lnTo>
                  <a:cubicBezTo>
                    <a:pt x="1755" y="743"/>
                    <a:pt x="1882" y="595"/>
                    <a:pt x="1840" y="426"/>
                  </a:cubicBezTo>
                  <a:cubicBezTo>
                    <a:pt x="1882" y="235"/>
                    <a:pt x="1713" y="66"/>
                    <a:pt x="1502" y="66"/>
                  </a:cubicBezTo>
                  <a:lnTo>
                    <a:pt x="402" y="3"/>
                  </a:lnTo>
                  <a:cubicBezTo>
                    <a:pt x="390" y="1"/>
                    <a:pt x="378" y="1"/>
                    <a:pt x="3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8" name="Google Shape;2088;p71"/>
            <p:cNvSpPr/>
            <p:nvPr/>
          </p:nvSpPr>
          <p:spPr>
            <a:xfrm flipH="1">
              <a:off x="1652000" y="2922975"/>
              <a:ext cx="74575" cy="26100"/>
            </a:xfrm>
            <a:custGeom>
              <a:avLst/>
              <a:gdLst/>
              <a:ahLst/>
              <a:cxnLst/>
              <a:rect l="l" t="t" r="r" b="b"/>
              <a:pathLst>
                <a:path w="2983" h="1044" extrusionOk="0">
                  <a:moveTo>
                    <a:pt x="0" y="0"/>
                  </a:moveTo>
                  <a:cubicBezTo>
                    <a:pt x="0" y="0"/>
                    <a:pt x="127" y="931"/>
                    <a:pt x="1185" y="1037"/>
                  </a:cubicBezTo>
                  <a:cubicBezTo>
                    <a:pt x="1252" y="1041"/>
                    <a:pt x="1317" y="1043"/>
                    <a:pt x="1380" y="1043"/>
                  </a:cubicBezTo>
                  <a:cubicBezTo>
                    <a:pt x="2731" y="1043"/>
                    <a:pt x="2982" y="0"/>
                    <a:pt x="29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Box 1">
            <a:extLst>
              <a:ext uri="{FF2B5EF4-FFF2-40B4-BE49-F238E27FC236}">
                <a16:creationId xmlns:a16="http://schemas.microsoft.com/office/drawing/2014/main" id="{BFD05E23-DBAC-FCB2-4BC3-5B494321E025}"/>
              </a:ext>
            </a:extLst>
          </p:cNvPr>
          <p:cNvSpPr txBox="1"/>
          <p:nvPr/>
        </p:nvSpPr>
        <p:spPr>
          <a:xfrm>
            <a:off x="1865528" y="426773"/>
            <a:ext cx="4980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Questrial" pitchFamily="2" charset="0"/>
                <a:ea typeface="Questrial" pitchFamily="2" charset="0"/>
                <a:cs typeface="Questrial" pitchFamily="2" charset="0"/>
                <a:sym typeface="Arial"/>
              </a:rPr>
              <a:t>Example of GRA</a:t>
            </a:r>
            <a:endParaRPr kumimoji="0" lang="en-IN" sz="2800" b="0" i="0" u="none" strike="noStrike" kern="0" cap="none" spc="0" normalizeH="0" baseline="0" noProof="0" dirty="0">
              <a:ln>
                <a:noFill/>
              </a:ln>
              <a:solidFill>
                <a:srgbClr val="000000"/>
              </a:solidFill>
              <a:effectLst/>
              <a:uLnTx/>
              <a:uFillTx/>
              <a:latin typeface="Questrial" pitchFamily="2" charset="0"/>
              <a:ea typeface="Questrial" pitchFamily="2" charset="0"/>
              <a:cs typeface="Questrial" pitchFamily="2" charset="0"/>
              <a:sym typeface="Arial"/>
            </a:endParaRPr>
          </a:p>
        </p:txBody>
      </p:sp>
      <p:sp>
        <p:nvSpPr>
          <p:cNvPr id="4" name="Subtitle 3">
            <a:extLst>
              <a:ext uri="{FF2B5EF4-FFF2-40B4-BE49-F238E27FC236}">
                <a16:creationId xmlns:a16="http://schemas.microsoft.com/office/drawing/2014/main" id="{DCB36316-AAE7-D75D-D7B2-7240D10BF747}"/>
              </a:ext>
            </a:extLst>
          </p:cNvPr>
          <p:cNvSpPr>
            <a:spLocks noGrp="1"/>
          </p:cNvSpPr>
          <p:nvPr>
            <p:ph type="subTitle" idx="1"/>
          </p:nvPr>
        </p:nvSpPr>
        <p:spPr>
          <a:xfrm>
            <a:off x="1476457" y="895002"/>
            <a:ext cx="6888486" cy="2796479"/>
          </a:xfrm>
        </p:spPr>
        <p:txBody>
          <a:bodyPr/>
          <a:lstStyle/>
          <a:p>
            <a:r>
              <a:rPr lang="en-US" b="0" i="0" dirty="0">
                <a:solidFill>
                  <a:srgbClr val="374151"/>
                </a:solidFill>
                <a:effectLst/>
                <a:latin typeface="Söhne"/>
              </a:rPr>
              <a:t>       </a:t>
            </a:r>
            <a:endParaRPr lang="en-IN" dirty="0"/>
          </a:p>
        </p:txBody>
      </p:sp>
      <p:sp>
        <p:nvSpPr>
          <p:cNvPr id="3" name="TextBox 2">
            <a:extLst>
              <a:ext uri="{FF2B5EF4-FFF2-40B4-BE49-F238E27FC236}">
                <a16:creationId xmlns:a16="http://schemas.microsoft.com/office/drawing/2014/main" id="{56B98BC3-A9B9-6EE9-7DF7-06F246B6B64D}"/>
              </a:ext>
            </a:extLst>
          </p:cNvPr>
          <p:cNvSpPr txBox="1"/>
          <p:nvPr/>
        </p:nvSpPr>
        <p:spPr>
          <a:xfrm>
            <a:off x="1852357" y="1002383"/>
            <a:ext cx="5860201" cy="492443"/>
          </a:xfrm>
          <a:prstGeom prst="rect">
            <a:avLst/>
          </a:prstGeom>
          <a:noFill/>
        </p:spPr>
        <p:txBody>
          <a:bodyPr wrap="square" rtlCol="0">
            <a:spAutoFit/>
          </a:bodyPr>
          <a:lstStyle/>
          <a:p>
            <a:r>
              <a:rPr lang="en-IN" dirty="0">
                <a:solidFill>
                  <a:srgbClr val="374151"/>
                </a:solidFill>
                <a:effectLst/>
                <a:latin typeface="+mn-lt"/>
                <a:ea typeface="Times New Roman" panose="02020603050405020304" pitchFamily="18" charset="0"/>
                <a:cs typeface="Times New Roman" panose="02020603050405020304" pitchFamily="18" charset="0"/>
              </a:rPr>
              <a:t>We have collected the following data for each mode of transportation:</a:t>
            </a:r>
            <a:endParaRPr lang="en-IN" dirty="0">
              <a:effectLst/>
              <a:latin typeface="+mn-lt"/>
              <a:ea typeface="Calibri" panose="020F0502020204030204" pitchFamily="34" charset="0"/>
              <a:cs typeface="Times New Roman" panose="02020603050405020304" pitchFamily="18" charset="0"/>
            </a:endParaRPr>
          </a:p>
          <a:p>
            <a:endParaRPr lang="en-IN" sz="1200" dirty="0"/>
          </a:p>
        </p:txBody>
      </p:sp>
      <p:graphicFrame>
        <p:nvGraphicFramePr>
          <p:cNvPr id="5" name="Table 4">
            <a:extLst>
              <a:ext uri="{FF2B5EF4-FFF2-40B4-BE49-F238E27FC236}">
                <a16:creationId xmlns:a16="http://schemas.microsoft.com/office/drawing/2014/main" id="{21B949FD-E675-8DDD-9D6E-81E80DD6CD4C}"/>
              </a:ext>
            </a:extLst>
          </p:cNvPr>
          <p:cNvGraphicFramePr>
            <a:graphicFrameLocks noGrp="1"/>
          </p:cNvGraphicFramePr>
          <p:nvPr>
            <p:extLst>
              <p:ext uri="{D42A27DB-BD31-4B8C-83A1-F6EECF244321}">
                <p14:modId xmlns:p14="http://schemas.microsoft.com/office/powerpoint/2010/main" val="559663212"/>
              </p:ext>
            </p:extLst>
          </p:nvPr>
        </p:nvGraphicFramePr>
        <p:xfrm>
          <a:off x="1871440" y="1502226"/>
          <a:ext cx="5860202" cy="3005456"/>
        </p:xfrm>
        <a:graphic>
          <a:graphicData uri="http://schemas.openxmlformats.org/drawingml/2006/table">
            <a:tbl>
              <a:tblPr firstRow="1" firstCol="1" bandRow="1">
                <a:tableStyleId>{B784F79B-A04F-4191-939B-06F4FD026F72}</a:tableStyleId>
              </a:tblPr>
              <a:tblGrid>
                <a:gridCol w="1036638">
                  <a:extLst>
                    <a:ext uri="{9D8B030D-6E8A-4147-A177-3AD203B41FA5}">
                      <a16:colId xmlns:a16="http://schemas.microsoft.com/office/drawing/2014/main" val="884989632"/>
                    </a:ext>
                  </a:extLst>
                </a:gridCol>
                <a:gridCol w="861164">
                  <a:extLst>
                    <a:ext uri="{9D8B030D-6E8A-4147-A177-3AD203B41FA5}">
                      <a16:colId xmlns:a16="http://schemas.microsoft.com/office/drawing/2014/main" val="2049147715"/>
                    </a:ext>
                  </a:extLst>
                </a:gridCol>
                <a:gridCol w="1212112">
                  <a:extLst>
                    <a:ext uri="{9D8B030D-6E8A-4147-A177-3AD203B41FA5}">
                      <a16:colId xmlns:a16="http://schemas.microsoft.com/office/drawing/2014/main" val="1842192204"/>
                    </a:ext>
                  </a:extLst>
                </a:gridCol>
                <a:gridCol w="772633">
                  <a:extLst>
                    <a:ext uri="{9D8B030D-6E8A-4147-A177-3AD203B41FA5}">
                      <a16:colId xmlns:a16="http://schemas.microsoft.com/office/drawing/2014/main" val="1428794723"/>
                    </a:ext>
                  </a:extLst>
                </a:gridCol>
                <a:gridCol w="1134139">
                  <a:extLst>
                    <a:ext uri="{9D8B030D-6E8A-4147-A177-3AD203B41FA5}">
                      <a16:colId xmlns:a16="http://schemas.microsoft.com/office/drawing/2014/main" val="2222385904"/>
                    </a:ext>
                  </a:extLst>
                </a:gridCol>
                <a:gridCol w="843516">
                  <a:extLst>
                    <a:ext uri="{9D8B030D-6E8A-4147-A177-3AD203B41FA5}">
                      <a16:colId xmlns:a16="http://schemas.microsoft.com/office/drawing/2014/main" val="885501725"/>
                    </a:ext>
                  </a:extLst>
                </a:gridCol>
              </a:tblGrid>
              <a:tr h="0">
                <a:tc>
                  <a:txBody>
                    <a:bodyPr/>
                    <a:lstStyle/>
                    <a:p>
                      <a:pPr algn="ctr">
                        <a:lnSpc>
                          <a:spcPct val="107000"/>
                        </a:lnSpc>
                        <a:spcBef>
                          <a:spcPts val="2400"/>
                        </a:spcBef>
                        <a:spcAft>
                          <a:spcPts val="2400"/>
                        </a:spcAft>
                      </a:pPr>
                      <a:r>
                        <a:rPr lang="en-IN" sz="1400" dirty="0">
                          <a:effectLst/>
                        </a:rPr>
                        <a:t>Criteria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Truck</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Train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Ship</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Airplane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Bef>
                          <a:spcPts val="2400"/>
                        </a:spcBef>
                        <a:spcAft>
                          <a:spcPts val="2400"/>
                        </a:spcAft>
                      </a:pPr>
                      <a:r>
                        <a:rPr lang="en-IN" sz="1400">
                          <a:effectLst/>
                        </a:rPr>
                        <a:t>Pipeline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151629765"/>
                  </a:ext>
                </a:extLst>
              </a:tr>
              <a:tr h="0">
                <a:tc>
                  <a:txBody>
                    <a:bodyPr/>
                    <a:lstStyle/>
                    <a:p>
                      <a:pPr>
                        <a:lnSpc>
                          <a:spcPct val="107000"/>
                        </a:lnSpc>
                        <a:spcBef>
                          <a:spcPts val="2400"/>
                        </a:spcBef>
                        <a:spcAft>
                          <a:spcPts val="2400"/>
                        </a:spcAft>
                      </a:pPr>
                      <a:r>
                        <a:rPr lang="en-IN" sz="1400">
                          <a:effectLst/>
                        </a:rPr>
                        <a:t>Cost per unit (USD)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31674495"/>
                  </a:ext>
                </a:extLst>
              </a:tr>
              <a:tr h="0">
                <a:tc>
                  <a:txBody>
                    <a:bodyPr/>
                    <a:lstStyle/>
                    <a:p>
                      <a:pPr>
                        <a:lnSpc>
                          <a:spcPct val="107000"/>
                        </a:lnSpc>
                        <a:spcBef>
                          <a:spcPts val="2400"/>
                        </a:spcBef>
                        <a:spcAft>
                          <a:spcPts val="2400"/>
                        </a:spcAft>
                      </a:pPr>
                      <a:r>
                        <a:rPr lang="en-IN" sz="1400">
                          <a:effectLst/>
                        </a:rPr>
                        <a:t>Transportation time (days)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873467187"/>
                  </a:ext>
                </a:extLst>
              </a:tr>
              <a:tr h="0">
                <a:tc>
                  <a:txBody>
                    <a:bodyPr/>
                    <a:lstStyle/>
                    <a:p>
                      <a:pPr>
                        <a:lnSpc>
                          <a:spcPct val="107000"/>
                        </a:lnSpc>
                        <a:spcBef>
                          <a:spcPts val="2400"/>
                        </a:spcBef>
                        <a:spcAft>
                          <a:spcPts val="2400"/>
                        </a:spcAft>
                      </a:pPr>
                      <a:r>
                        <a:rPr lang="en-IN" sz="1400">
                          <a:effectLst/>
                        </a:rPr>
                        <a:t>Cargo capacity (tons)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100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500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055785785"/>
                  </a:ext>
                </a:extLst>
              </a:tr>
              <a:tr h="0">
                <a:tc>
                  <a:txBody>
                    <a:bodyPr/>
                    <a:lstStyle/>
                    <a:p>
                      <a:pPr>
                        <a:lnSpc>
                          <a:spcPct val="107000"/>
                        </a:lnSpc>
                        <a:spcBef>
                          <a:spcPts val="2400"/>
                        </a:spcBef>
                        <a:spcAft>
                          <a:spcPts val="2400"/>
                        </a:spcAft>
                      </a:pPr>
                      <a:r>
                        <a:rPr lang="en-IN" sz="1400">
                          <a:effectLst/>
                        </a:rPr>
                        <a:t>Safety (rank 1-5, with 5 being the safest)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Bef>
                          <a:spcPts val="2400"/>
                        </a:spcBef>
                        <a:spcAft>
                          <a:spcPts val="2400"/>
                        </a:spcAft>
                      </a:pPr>
                      <a:r>
                        <a:rPr lang="en-IN"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30451762"/>
                  </a:ext>
                </a:extLst>
              </a:tr>
            </a:tbl>
          </a:graphicData>
        </a:graphic>
      </p:graphicFrame>
    </p:spTree>
    <p:extLst>
      <p:ext uri="{BB962C8B-B14F-4D97-AF65-F5344CB8AC3E}">
        <p14:creationId xmlns:p14="http://schemas.microsoft.com/office/powerpoint/2010/main" val="67064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 name="TextBox 1">
            <a:extLst>
              <a:ext uri="{FF2B5EF4-FFF2-40B4-BE49-F238E27FC236}">
                <a16:creationId xmlns:a16="http://schemas.microsoft.com/office/drawing/2014/main" id="{FB9A0286-23C1-78F6-AA4A-7257797DAE8C}"/>
              </a:ext>
            </a:extLst>
          </p:cNvPr>
          <p:cNvSpPr txBox="1"/>
          <p:nvPr/>
        </p:nvSpPr>
        <p:spPr>
          <a:xfrm>
            <a:off x="776176" y="1151313"/>
            <a:ext cx="7478233" cy="3631763"/>
          </a:xfrm>
          <a:prstGeom prst="rect">
            <a:avLst/>
          </a:prstGeom>
          <a:noFill/>
        </p:spPr>
        <p:txBody>
          <a:bodyPr wrap="square" rtlCol="0">
            <a:spAutoFit/>
          </a:bodyPr>
          <a:lstStyle/>
          <a:p>
            <a:pPr algn="l"/>
            <a:r>
              <a:rPr lang="en-US" sz="1600" b="0" i="0" dirty="0">
                <a:solidFill>
                  <a:srgbClr val="374151"/>
                </a:solidFill>
                <a:effectLst/>
                <a:latin typeface="Söhne"/>
              </a:rPr>
              <a:t>To use Grey Relational Analysis (GRA), we first need to normalize the data. We can normalize the data using the following formula:</a:t>
            </a:r>
          </a:p>
          <a:p>
            <a:pPr algn="l"/>
            <a:r>
              <a:rPr lang="en-US" sz="1600" b="0" i="0" dirty="0" err="1">
                <a:solidFill>
                  <a:srgbClr val="374151"/>
                </a:solidFill>
                <a:effectLst/>
                <a:latin typeface="Söhne"/>
              </a:rPr>
              <a:t>xij</a:t>
            </a:r>
            <a:r>
              <a:rPr lang="en-US" sz="1600" b="0" i="0" dirty="0">
                <a:solidFill>
                  <a:srgbClr val="374151"/>
                </a:solidFill>
                <a:effectLst/>
                <a:latin typeface="Söhne"/>
              </a:rPr>
              <a:t> / max(</a:t>
            </a:r>
            <a:r>
              <a:rPr lang="en-US" sz="1600" b="0" i="0" dirty="0" err="1">
                <a:solidFill>
                  <a:srgbClr val="374151"/>
                </a:solidFill>
                <a:effectLst/>
                <a:latin typeface="Söhne"/>
              </a:rPr>
              <a:t>xj</a:t>
            </a:r>
            <a:r>
              <a:rPr lang="en-US" sz="1600" b="0" i="0" dirty="0">
                <a:solidFill>
                  <a:srgbClr val="374151"/>
                </a:solidFill>
                <a:effectLst/>
                <a:latin typeface="Söhne"/>
              </a:rPr>
              <a:t>)</a:t>
            </a:r>
          </a:p>
          <a:p>
            <a:pPr algn="l"/>
            <a:r>
              <a:rPr lang="en-US" sz="1600" b="0" i="0" dirty="0">
                <a:solidFill>
                  <a:srgbClr val="374151"/>
                </a:solidFill>
                <a:effectLst/>
                <a:latin typeface="Söhne"/>
              </a:rPr>
              <a:t>where </a:t>
            </a:r>
            <a:r>
              <a:rPr lang="en-US" sz="1600" b="0" i="0" dirty="0" err="1">
                <a:solidFill>
                  <a:srgbClr val="374151"/>
                </a:solidFill>
                <a:effectLst/>
                <a:latin typeface="Söhne"/>
              </a:rPr>
              <a:t>xij</a:t>
            </a:r>
            <a:r>
              <a:rPr lang="en-US" sz="1600" b="0" i="0" dirty="0">
                <a:solidFill>
                  <a:srgbClr val="374151"/>
                </a:solidFill>
                <a:effectLst/>
                <a:latin typeface="Söhne"/>
              </a:rPr>
              <a:t> is the value of the </a:t>
            </a:r>
            <a:r>
              <a:rPr lang="en-US" sz="1600" b="0" i="0" dirty="0" err="1">
                <a:solidFill>
                  <a:srgbClr val="374151"/>
                </a:solidFill>
                <a:effectLst/>
                <a:latin typeface="Söhne"/>
              </a:rPr>
              <a:t>ith</a:t>
            </a:r>
            <a:r>
              <a:rPr lang="en-US" sz="1600" b="0" i="0" dirty="0">
                <a:solidFill>
                  <a:srgbClr val="374151"/>
                </a:solidFill>
                <a:effectLst/>
                <a:latin typeface="Söhne"/>
              </a:rPr>
              <a:t> criterion for the </a:t>
            </a:r>
            <a:r>
              <a:rPr lang="en-US" sz="1600" b="0" i="0" dirty="0" err="1">
                <a:solidFill>
                  <a:srgbClr val="374151"/>
                </a:solidFill>
                <a:effectLst/>
                <a:latin typeface="Söhne"/>
              </a:rPr>
              <a:t>jth</a:t>
            </a:r>
            <a:r>
              <a:rPr lang="en-US" sz="1600" b="0" i="0" dirty="0">
                <a:solidFill>
                  <a:srgbClr val="374151"/>
                </a:solidFill>
                <a:effectLst/>
                <a:latin typeface="Söhne"/>
              </a:rPr>
              <a:t> mode of transportation, and max(</a:t>
            </a:r>
            <a:r>
              <a:rPr lang="en-US" sz="1600" b="0" i="0" dirty="0" err="1">
                <a:solidFill>
                  <a:srgbClr val="374151"/>
                </a:solidFill>
                <a:effectLst/>
                <a:latin typeface="Söhne"/>
              </a:rPr>
              <a:t>xj</a:t>
            </a:r>
            <a:r>
              <a:rPr lang="en-US" sz="1600" b="0" i="0" dirty="0">
                <a:solidFill>
                  <a:srgbClr val="374151"/>
                </a:solidFill>
                <a:effectLst/>
                <a:latin typeface="Söhne"/>
              </a:rPr>
              <a:t>) is the maximum value of the </a:t>
            </a:r>
            <a:r>
              <a:rPr lang="en-US" sz="1600" b="0" i="0" dirty="0" err="1">
                <a:solidFill>
                  <a:srgbClr val="374151"/>
                </a:solidFill>
                <a:effectLst/>
                <a:latin typeface="Söhne"/>
              </a:rPr>
              <a:t>jth</a:t>
            </a:r>
            <a:r>
              <a:rPr lang="en-US" sz="1600" b="0" i="0" dirty="0">
                <a:solidFill>
                  <a:srgbClr val="374151"/>
                </a:solidFill>
                <a:effectLst/>
                <a:latin typeface="Söhne"/>
              </a:rPr>
              <a:t> criterion across all modes of transportation. </a:t>
            </a:r>
          </a:p>
          <a:p>
            <a:pPr algn="l"/>
            <a:endParaRPr lang="en-US" b="0" i="0" dirty="0">
              <a:solidFill>
                <a:srgbClr val="374151"/>
              </a:solidFill>
              <a:effectLst/>
              <a:latin typeface="Söhne"/>
            </a:endParaRPr>
          </a:p>
          <a:p>
            <a:pPr algn="l"/>
            <a:r>
              <a:rPr lang="en-US" sz="1600" b="0" i="0" dirty="0">
                <a:solidFill>
                  <a:srgbClr val="374151"/>
                </a:solidFill>
                <a:effectLst/>
                <a:latin typeface="Söhne"/>
              </a:rPr>
              <a:t>Normalized data:</a:t>
            </a:r>
          </a:p>
          <a:p>
            <a:pPr algn="l"/>
            <a:endParaRPr lang="en-US" sz="1600" b="0" i="0" dirty="0">
              <a:solidFill>
                <a:srgbClr val="374151"/>
              </a:solidFill>
              <a:effectLst/>
              <a:latin typeface="Söhne"/>
            </a:endParaRPr>
          </a:p>
          <a:p>
            <a:pPr algn="l"/>
            <a:r>
              <a:rPr lang="en-US" sz="1600" b="0" i="0" dirty="0">
                <a:solidFill>
                  <a:srgbClr val="374151"/>
                </a:solidFill>
                <a:effectLst/>
                <a:latin typeface="Söhne"/>
              </a:rPr>
              <a:t>Criteria                                                                    Truck     Train     Ship     Airplane     Pipeline </a:t>
            </a:r>
          </a:p>
          <a:p>
            <a:pPr algn="l"/>
            <a:r>
              <a:rPr lang="en-US" sz="1600" b="0" i="0" dirty="0">
                <a:solidFill>
                  <a:srgbClr val="374151"/>
                </a:solidFill>
                <a:effectLst/>
                <a:latin typeface="Söhne"/>
              </a:rPr>
              <a:t>Cost per unit (USD)                                                  0.5         0.3       0.4          1.0              0.2 </a:t>
            </a:r>
          </a:p>
          <a:p>
            <a:pPr algn="l"/>
            <a:r>
              <a:rPr lang="en-US" sz="1600" b="0" i="0" dirty="0">
                <a:solidFill>
                  <a:srgbClr val="374151"/>
                </a:solidFill>
                <a:effectLst/>
                <a:latin typeface="Söhne"/>
              </a:rPr>
              <a:t>Transportation time (days)                                     0.3         0.2       1.0          0.1              0.7 </a:t>
            </a:r>
          </a:p>
          <a:p>
            <a:pPr algn="l"/>
            <a:r>
              <a:rPr lang="en-US" sz="1600" b="0" i="0" dirty="0">
                <a:solidFill>
                  <a:srgbClr val="374151"/>
                </a:solidFill>
                <a:effectLst/>
                <a:latin typeface="Söhne"/>
              </a:rPr>
              <a:t>Cargo capacity (tons)                                              0.04        0.1       0.2         0.01             1.0 </a:t>
            </a:r>
          </a:p>
          <a:p>
            <a:pPr algn="l"/>
            <a:r>
              <a:rPr lang="en-US" sz="1600" b="0" i="0" dirty="0">
                <a:solidFill>
                  <a:srgbClr val="374151"/>
                </a:solidFill>
                <a:effectLst/>
                <a:latin typeface="Söhne"/>
              </a:rPr>
              <a:t>Safety (rank 1-5, with 5 being the safest)            0.6         0.8       1.0          0.4               0.2</a:t>
            </a:r>
          </a:p>
          <a:p>
            <a:pPr algn="l"/>
            <a:endParaRPr lang="en-US" sz="1200" b="0" i="0" dirty="0">
              <a:solidFill>
                <a:srgbClr val="374151"/>
              </a:solidFill>
              <a:effectLst/>
              <a:latin typeface="Söhne"/>
            </a:endParaRPr>
          </a:p>
          <a:p>
            <a:endParaRPr lang="en-IN" sz="1200" dirty="0"/>
          </a:p>
        </p:txBody>
      </p:sp>
    </p:spTree>
  </p:cSld>
  <p:clrMapOvr>
    <a:masterClrMapping/>
  </p:clrMapOvr>
</p:sld>
</file>

<file path=ppt/theme/theme1.xml><?xml version="1.0" encoding="utf-8"?>
<a:theme xmlns:a="http://schemas.openxmlformats.org/drawingml/2006/main" name="Virtual Bank Business Plan by Slidesgo">
  <a:themeElements>
    <a:clrScheme name="Simple Light">
      <a:dk1>
        <a:srgbClr val="000000"/>
      </a:dk1>
      <a:lt1>
        <a:srgbClr val="FFFFFF"/>
      </a:lt1>
      <a:dk2>
        <a:srgbClr val="595959"/>
      </a:dk2>
      <a:lt2>
        <a:srgbClr val="EEEEEE"/>
      </a:lt2>
      <a:accent1>
        <a:srgbClr val="E8E8E4"/>
      </a:accent1>
      <a:accent2>
        <a:srgbClr val="D59090"/>
      </a:accent2>
      <a:accent3>
        <a:srgbClr val="3B3252"/>
      </a:accent3>
      <a:accent4>
        <a:srgbClr val="818479"/>
      </a:accent4>
      <a:accent5>
        <a:srgbClr val="E4D256"/>
      </a:accent5>
      <a:accent6>
        <a:srgbClr val="85ADD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1621</Words>
  <Application>Microsoft Office PowerPoint</Application>
  <PresentationFormat>On-screen Show (16:9)</PresentationFormat>
  <Paragraphs>213</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Proxima Nova</vt:lpstr>
      <vt:lpstr>Rajdhani</vt:lpstr>
      <vt:lpstr>Rajdhani Medium</vt:lpstr>
      <vt:lpstr>Segoe UI</vt:lpstr>
      <vt:lpstr>Arial</vt:lpstr>
      <vt:lpstr>Söhne</vt:lpstr>
      <vt:lpstr>Calibri</vt:lpstr>
      <vt:lpstr>Barlow</vt:lpstr>
      <vt:lpstr>Black Han Sans</vt:lpstr>
      <vt:lpstr>Questrial</vt:lpstr>
      <vt:lpstr>Khand</vt:lpstr>
      <vt:lpstr>Virtual Bank Business Plan by Slidesgo</vt:lpstr>
      <vt:lpstr>GREY RELATIONAL ANALYSIS [ GRA ]</vt:lpstr>
      <vt:lpstr>INTRODUCTION</vt:lpstr>
      <vt:lpstr>INTRODUCTION</vt:lpstr>
      <vt:lpstr>THE BASIC STEPS OF GRA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RELATIONAL ANALYSIS [ GRA ]</dc:title>
  <cp:lastModifiedBy>Koushik</cp:lastModifiedBy>
  <cp:revision>14</cp:revision>
  <dcterms:modified xsi:type="dcterms:W3CDTF">2023-03-16T08:14:08Z</dcterms:modified>
</cp:coreProperties>
</file>