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48" r:id="rId4"/>
    <p:sldMasterId id="214748366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Lst>
  <p:sldSz cy="6858000" cx="12192000"/>
  <p:notesSz cx="6807200" cy="9939325"/>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http://customooxmlschemas.google.com/">
      <go:slidesCustomData xmlns:go="http://customooxmlschemas.google.com/" r:id="rId20" roundtripDataSignature="AMtx7mjFp+X3Ce+QLOTEaNlCMSEEztwCG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customschemas.google.com/relationships/presentationmetadata" Target="meta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2.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1" y="0"/>
            <a:ext cx="2949786" cy="498693"/>
          </a:xfrm>
          <a:prstGeom prst="rect">
            <a:avLst/>
          </a:prstGeom>
          <a:noFill/>
          <a:ln>
            <a:noFill/>
          </a:ln>
        </p:spPr>
        <p:txBody>
          <a:bodyPr anchorCtr="0" anchor="t" bIns="45775" lIns="91550" spcFirstLastPara="1" rIns="91550" wrap="square" tIns="45775">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55839" y="0"/>
            <a:ext cx="2949786" cy="498693"/>
          </a:xfrm>
          <a:prstGeom prst="rect">
            <a:avLst/>
          </a:prstGeom>
          <a:noFill/>
          <a:ln>
            <a:noFill/>
          </a:ln>
        </p:spPr>
        <p:txBody>
          <a:bodyPr anchorCtr="0" anchor="t" bIns="45775" lIns="91550" spcFirstLastPara="1" rIns="91550" wrap="square" tIns="45775">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422275" y="1243013"/>
            <a:ext cx="5962650" cy="33543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0721" y="4783306"/>
            <a:ext cx="5445760" cy="3913615"/>
          </a:xfrm>
          <a:prstGeom prst="rect">
            <a:avLst/>
          </a:prstGeom>
          <a:noFill/>
          <a:ln>
            <a:noFill/>
          </a:ln>
        </p:spPr>
        <p:txBody>
          <a:bodyPr anchorCtr="0" anchor="t" bIns="45775" lIns="91550" spcFirstLastPara="1" rIns="91550" wrap="square" tIns="45775">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1" y="9440647"/>
            <a:ext cx="2949786" cy="498692"/>
          </a:xfrm>
          <a:prstGeom prst="rect">
            <a:avLst/>
          </a:prstGeom>
          <a:noFill/>
          <a:ln>
            <a:noFill/>
          </a:ln>
        </p:spPr>
        <p:txBody>
          <a:bodyPr anchorCtr="0" anchor="b" bIns="45775" lIns="91550" spcFirstLastPara="1" rIns="91550" wrap="square" tIns="45775">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55839" y="9440647"/>
            <a:ext cx="2949786" cy="498692"/>
          </a:xfrm>
          <a:prstGeom prst="rect">
            <a:avLst/>
          </a:prstGeom>
          <a:noFill/>
          <a:ln>
            <a:noFill/>
          </a:ln>
        </p:spPr>
        <p:txBody>
          <a:bodyPr anchorCtr="0" anchor="b" bIns="45775" lIns="91550" spcFirstLastPara="1" rIns="91550" wrap="square" tIns="45775">
            <a:noAutofit/>
          </a:bodyPr>
          <a:lstStyle/>
          <a:p>
            <a:pPr indent="0" lvl="0" marL="0" marR="0" rtl="0" algn="r">
              <a:spcBef>
                <a:spcPts val="0"/>
              </a:spcBef>
              <a:spcAft>
                <a:spcPts val="0"/>
              </a:spcAft>
              <a:buNone/>
            </a:pPr>
            <a:fld id="{00000000-1234-1234-1234-123412341234}" type="slidenum">
              <a:rPr b="0" i="0" lang="en-AU"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p1:notes"/>
          <p:cNvSpPr/>
          <p:nvPr>
            <p:ph idx="2" type="sldImg"/>
          </p:nvPr>
        </p:nvSpPr>
        <p:spPr>
          <a:xfrm>
            <a:off x="422275" y="1243013"/>
            <a:ext cx="5962650" cy="33543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5" name="Google Shape;165;p1:notes"/>
          <p:cNvSpPr txBox="1"/>
          <p:nvPr>
            <p:ph idx="1" type="body"/>
          </p:nvPr>
        </p:nvSpPr>
        <p:spPr>
          <a:xfrm>
            <a:off x="680721" y="4783306"/>
            <a:ext cx="5445760" cy="3913615"/>
          </a:xfrm>
          <a:prstGeom prst="rect">
            <a:avLst/>
          </a:prstGeom>
          <a:noFill/>
          <a:ln>
            <a:noFill/>
          </a:ln>
        </p:spPr>
        <p:txBody>
          <a:bodyPr anchorCtr="0" anchor="t" bIns="45775" lIns="91550" spcFirstLastPara="1" rIns="91550" wrap="square" tIns="45775">
            <a:noAutofit/>
          </a:bodyPr>
          <a:lstStyle/>
          <a:p>
            <a:pPr indent="0" lvl="0" marL="0" rtl="0" algn="l">
              <a:spcBef>
                <a:spcPts val="0"/>
              </a:spcBef>
              <a:spcAft>
                <a:spcPts val="0"/>
              </a:spcAft>
              <a:buNone/>
            </a:pPr>
            <a:r>
              <a:t/>
            </a:r>
            <a:endParaRPr/>
          </a:p>
        </p:txBody>
      </p:sp>
      <p:sp>
        <p:nvSpPr>
          <p:cNvPr id="166" name="Google Shape;166;p1:notes"/>
          <p:cNvSpPr txBox="1"/>
          <p:nvPr>
            <p:ph idx="12" type="sldNum"/>
          </p:nvPr>
        </p:nvSpPr>
        <p:spPr>
          <a:xfrm>
            <a:off x="3855839" y="9440647"/>
            <a:ext cx="2949786" cy="498692"/>
          </a:xfrm>
          <a:prstGeom prst="rect">
            <a:avLst/>
          </a:prstGeom>
          <a:noFill/>
          <a:ln>
            <a:noFill/>
          </a:ln>
        </p:spPr>
        <p:txBody>
          <a:bodyPr anchorCtr="0" anchor="b" bIns="45775" lIns="91550" spcFirstLastPara="1" rIns="91550" wrap="square" tIns="45775">
            <a:noAutofit/>
          </a:bodyPr>
          <a:lstStyle/>
          <a:p>
            <a:pPr indent="0" lvl="0" marL="0" rtl="0" algn="r">
              <a:spcBef>
                <a:spcPts val="0"/>
              </a:spcBef>
              <a:spcAft>
                <a:spcPts val="0"/>
              </a:spcAft>
              <a:buNone/>
            </a:pPr>
            <a:fld id="{00000000-1234-1234-1234-123412341234}" type="slidenum">
              <a:rPr lang="en-AU"/>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2" name="Shape 232"/>
        <p:cNvGrpSpPr/>
        <p:nvPr/>
      </p:nvGrpSpPr>
      <p:grpSpPr>
        <a:xfrm>
          <a:off x="0" y="0"/>
          <a:ext cx="0" cy="0"/>
          <a:chOff x="0" y="0"/>
          <a:chExt cx="0" cy="0"/>
        </a:xfrm>
      </p:grpSpPr>
      <p:sp>
        <p:nvSpPr>
          <p:cNvPr id="233" name="Google Shape;233;g5d0f428e8e_0_354:notes"/>
          <p:cNvSpPr/>
          <p:nvPr>
            <p:ph idx="2" type="sldImg"/>
          </p:nvPr>
        </p:nvSpPr>
        <p:spPr>
          <a:xfrm>
            <a:off x="422275" y="1243013"/>
            <a:ext cx="5962800" cy="33543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5d0f428e8e_0_354:notes"/>
          <p:cNvSpPr txBox="1"/>
          <p:nvPr>
            <p:ph idx="1" type="body"/>
          </p:nvPr>
        </p:nvSpPr>
        <p:spPr>
          <a:xfrm>
            <a:off x="680721" y="4783306"/>
            <a:ext cx="5445900" cy="3913500"/>
          </a:xfrm>
          <a:prstGeom prst="rect">
            <a:avLst/>
          </a:prstGeom>
        </p:spPr>
        <p:txBody>
          <a:bodyPr anchorCtr="0" anchor="t" bIns="45775" lIns="91550" spcFirstLastPara="1" rIns="91550" wrap="square" tIns="45775">
            <a:noAutofit/>
          </a:bodyPr>
          <a:lstStyle/>
          <a:p>
            <a:pPr indent="0" lvl="0" marL="0" rtl="0" algn="l">
              <a:spcBef>
                <a:spcPts val="0"/>
              </a:spcBef>
              <a:spcAft>
                <a:spcPts val="0"/>
              </a:spcAft>
              <a:buNone/>
            </a:pPr>
            <a:r>
              <a:t/>
            </a:r>
            <a:endParaRPr/>
          </a:p>
        </p:txBody>
      </p:sp>
      <p:sp>
        <p:nvSpPr>
          <p:cNvPr id="235" name="Google Shape;235;g5d0f428e8e_0_354:notes"/>
          <p:cNvSpPr txBox="1"/>
          <p:nvPr>
            <p:ph idx="12" type="sldNum"/>
          </p:nvPr>
        </p:nvSpPr>
        <p:spPr>
          <a:xfrm>
            <a:off x="3855839" y="9440647"/>
            <a:ext cx="2949900" cy="498600"/>
          </a:xfrm>
          <a:prstGeom prst="rect">
            <a:avLst/>
          </a:prstGeom>
        </p:spPr>
        <p:txBody>
          <a:bodyPr anchorCtr="0" anchor="b" bIns="45775" lIns="91550" spcFirstLastPara="1" rIns="91550" wrap="square" tIns="45775">
            <a:noAutofit/>
          </a:bodyPr>
          <a:lstStyle/>
          <a:p>
            <a:pPr indent="0" lvl="0" marL="0" rtl="0" algn="r">
              <a:spcBef>
                <a:spcPts val="0"/>
              </a:spcBef>
              <a:spcAft>
                <a:spcPts val="0"/>
              </a:spcAft>
              <a:buClr>
                <a:srgbClr val="000000"/>
              </a:buClr>
              <a:buFont typeface="Arial"/>
              <a:buNone/>
            </a:pPr>
            <a:fld id="{00000000-1234-1234-1234-123412341234}" type="slidenum">
              <a:rPr lang="en-AU"/>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9" name="Shape 239"/>
        <p:cNvGrpSpPr/>
        <p:nvPr/>
      </p:nvGrpSpPr>
      <p:grpSpPr>
        <a:xfrm>
          <a:off x="0" y="0"/>
          <a:ext cx="0" cy="0"/>
          <a:chOff x="0" y="0"/>
          <a:chExt cx="0" cy="0"/>
        </a:xfrm>
      </p:grpSpPr>
      <p:sp>
        <p:nvSpPr>
          <p:cNvPr id="240" name="Google Shape;240;g5d0f428e8e_0_362:notes"/>
          <p:cNvSpPr/>
          <p:nvPr>
            <p:ph idx="2" type="sldImg"/>
          </p:nvPr>
        </p:nvSpPr>
        <p:spPr>
          <a:xfrm>
            <a:off x="422275" y="1243013"/>
            <a:ext cx="5962800" cy="33543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5d0f428e8e_0_362:notes"/>
          <p:cNvSpPr txBox="1"/>
          <p:nvPr>
            <p:ph idx="1" type="body"/>
          </p:nvPr>
        </p:nvSpPr>
        <p:spPr>
          <a:xfrm>
            <a:off x="680721" y="4783306"/>
            <a:ext cx="5445900" cy="3913500"/>
          </a:xfrm>
          <a:prstGeom prst="rect">
            <a:avLst/>
          </a:prstGeom>
        </p:spPr>
        <p:txBody>
          <a:bodyPr anchorCtr="0" anchor="t" bIns="45775" lIns="91550" spcFirstLastPara="1" rIns="91550" wrap="square" tIns="45775">
            <a:noAutofit/>
          </a:bodyPr>
          <a:lstStyle/>
          <a:p>
            <a:pPr indent="0" lvl="0" marL="0" rtl="0" algn="l">
              <a:spcBef>
                <a:spcPts val="0"/>
              </a:spcBef>
              <a:spcAft>
                <a:spcPts val="0"/>
              </a:spcAft>
              <a:buNone/>
            </a:pPr>
            <a:r>
              <a:t/>
            </a:r>
            <a:endParaRPr/>
          </a:p>
        </p:txBody>
      </p:sp>
      <p:sp>
        <p:nvSpPr>
          <p:cNvPr id="242" name="Google Shape;242;g5d0f428e8e_0_362:notes"/>
          <p:cNvSpPr txBox="1"/>
          <p:nvPr>
            <p:ph idx="12" type="sldNum"/>
          </p:nvPr>
        </p:nvSpPr>
        <p:spPr>
          <a:xfrm>
            <a:off x="3855839" y="9440647"/>
            <a:ext cx="2949900" cy="498600"/>
          </a:xfrm>
          <a:prstGeom prst="rect">
            <a:avLst/>
          </a:prstGeom>
        </p:spPr>
        <p:txBody>
          <a:bodyPr anchorCtr="0" anchor="b" bIns="45775" lIns="91550" spcFirstLastPara="1" rIns="91550" wrap="square" tIns="45775">
            <a:noAutofit/>
          </a:bodyPr>
          <a:lstStyle/>
          <a:p>
            <a:pPr indent="0" lvl="0" marL="0" rtl="0" algn="r">
              <a:spcBef>
                <a:spcPts val="0"/>
              </a:spcBef>
              <a:spcAft>
                <a:spcPts val="0"/>
              </a:spcAft>
              <a:buNone/>
            </a:pPr>
            <a:fld id="{00000000-1234-1234-1234-123412341234}" type="slidenum">
              <a:rPr lang="en-AU"/>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6" name="Shape 246"/>
        <p:cNvGrpSpPr/>
        <p:nvPr/>
      </p:nvGrpSpPr>
      <p:grpSpPr>
        <a:xfrm>
          <a:off x="0" y="0"/>
          <a:ext cx="0" cy="0"/>
          <a:chOff x="0" y="0"/>
          <a:chExt cx="0" cy="0"/>
        </a:xfrm>
      </p:grpSpPr>
      <p:sp>
        <p:nvSpPr>
          <p:cNvPr id="247" name="Google Shape;247;g5d0f428e8e_0_346:notes"/>
          <p:cNvSpPr/>
          <p:nvPr>
            <p:ph idx="2" type="sldImg"/>
          </p:nvPr>
        </p:nvSpPr>
        <p:spPr>
          <a:xfrm>
            <a:off x="422275" y="1243013"/>
            <a:ext cx="5962800" cy="33543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5d0f428e8e_0_346:notes"/>
          <p:cNvSpPr txBox="1"/>
          <p:nvPr>
            <p:ph idx="1" type="body"/>
          </p:nvPr>
        </p:nvSpPr>
        <p:spPr>
          <a:xfrm>
            <a:off x="680721" y="4783306"/>
            <a:ext cx="5445900" cy="3913500"/>
          </a:xfrm>
          <a:prstGeom prst="rect">
            <a:avLst/>
          </a:prstGeom>
        </p:spPr>
        <p:txBody>
          <a:bodyPr anchorCtr="0" anchor="t" bIns="45775" lIns="91550" spcFirstLastPara="1" rIns="91550" wrap="square" tIns="45775">
            <a:noAutofit/>
          </a:bodyPr>
          <a:lstStyle/>
          <a:p>
            <a:pPr indent="0" lvl="0" marL="0" rtl="0" algn="l">
              <a:spcBef>
                <a:spcPts val="0"/>
              </a:spcBef>
              <a:spcAft>
                <a:spcPts val="0"/>
              </a:spcAft>
              <a:buNone/>
            </a:pPr>
            <a:r>
              <a:t/>
            </a:r>
            <a:endParaRPr/>
          </a:p>
        </p:txBody>
      </p:sp>
      <p:sp>
        <p:nvSpPr>
          <p:cNvPr id="249" name="Google Shape;249;g5d0f428e8e_0_346:notes"/>
          <p:cNvSpPr txBox="1"/>
          <p:nvPr>
            <p:ph idx="12" type="sldNum"/>
          </p:nvPr>
        </p:nvSpPr>
        <p:spPr>
          <a:xfrm>
            <a:off x="3855839" y="9440647"/>
            <a:ext cx="2949900" cy="498600"/>
          </a:xfrm>
          <a:prstGeom prst="rect">
            <a:avLst/>
          </a:prstGeom>
        </p:spPr>
        <p:txBody>
          <a:bodyPr anchorCtr="0" anchor="b" bIns="45775" lIns="91550" spcFirstLastPara="1" rIns="91550" wrap="square" tIns="45775">
            <a:noAutofit/>
          </a:bodyPr>
          <a:lstStyle/>
          <a:p>
            <a:pPr indent="0" lvl="0" marL="0" rtl="0" algn="r">
              <a:spcBef>
                <a:spcPts val="0"/>
              </a:spcBef>
              <a:spcAft>
                <a:spcPts val="0"/>
              </a:spcAft>
              <a:buClr>
                <a:srgbClr val="000000"/>
              </a:buClr>
              <a:buFont typeface="Arial"/>
              <a:buNone/>
            </a:pPr>
            <a:fld id="{00000000-1234-1234-1234-123412341234}" type="slidenum">
              <a:rPr lang="en-AU"/>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3" name="Shape 253"/>
        <p:cNvGrpSpPr/>
        <p:nvPr/>
      </p:nvGrpSpPr>
      <p:grpSpPr>
        <a:xfrm>
          <a:off x="0" y="0"/>
          <a:ext cx="0" cy="0"/>
          <a:chOff x="0" y="0"/>
          <a:chExt cx="0" cy="0"/>
        </a:xfrm>
      </p:grpSpPr>
      <p:sp>
        <p:nvSpPr>
          <p:cNvPr id="254" name="Google Shape;254;g5d0f428e8e_0_374:notes"/>
          <p:cNvSpPr/>
          <p:nvPr>
            <p:ph idx="2" type="sldImg"/>
          </p:nvPr>
        </p:nvSpPr>
        <p:spPr>
          <a:xfrm>
            <a:off x="422275" y="1243013"/>
            <a:ext cx="5962800" cy="33543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5d0f428e8e_0_374:notes"/>
          <p:cNvSpPr txBox="1"/>
          <p:nvPr>
            <p:ph idx="1" type="body"/>
          </p:nvPr>
        </p:nvSpPr>
        <p:spPr>
          <a:xfrm>
            <a:off x="680721" y="4783306"/>
            <a:ext cx="5445900" cy="3913500"/>
          </a:xfrm>
          <a:prstGeom prst="rect">
            <a:avLst/>
          </a:prstGeom>
        </p:spPr>
        <p:txBody>
          <a:bodyPr anchorCtr="0" anchor="t" bIns="45775" lIns="91550" spcFirstLastPara="1" rIns="91550" wrap="square" tIns="45775">
            <a:noAutofit/>
          </a:bodyPr>
          <a:lstStyle/>
          <a:p>
            <a:pPr indent="0" lvl="0" marL="0" rtl="0" algn="l">
              <a:spcBef>
                <a:spcPts val="0"/>
              </a:spcBef>
              <a:spcAft>
                <a:spcPts val="0"/>
              </a:spcAft>
              <a:buNone/>
            </a:pPr>
            <a:r>
              <a:t/>
            </a:r>
            <a:endParaRPr/>
          </a:p>
        </p:txBody>
      </p:sp>
      <p:sp>
        <p:nvSpPr>
          <p:cNvPr id="256" name="Google Shape;256;g5d0f428e8e_0_374:notes"/>
          <p:cNvSpPr txBox="1"/>
          <p:nvPr>
            <p:ph idx="12" type="sldNum"/>
          </p:nvPr>
        </p:nvSpPr>
        <p:spPr>
          <a:xfrm>
            <a:off x="3855839" y="9440647"/>
            <a:ext cx="2949900" cy="498600"/>
          </a:xfrm>
          <a:prstGeom prst="rect">
            <a:avLst/>
          </a:prstGeom>
        </p:spPr>
        <p:txBody>
          <a:bodyPr anchorCtr="0" anchor="b" bIns="45775" lIns="91550" spcFirstLastPara="1" rIns="91550" wrap="square" tIns="45775">
            <a:noAutofit/>
          </a:bodyPr>
          <a:lstStyle/>
          <a:p>
            <a:pPr indent="0" lvl="0" marL="0" rtl="0" algn="r">
              <a:spcBef>
                <a:spcPts val="0"/>
              </a:spcBef>
              <a:spcAft>
                <a:spcPts val="0"/>
              </a:spcAft>
              <a:buNone/>
            </a:pPr>
            <a:fld id="{00000000-1234-1234-1234-123412341234}" type="slidenum">
              <a:rPr lang="en-AU"/>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p2:notes"/>
          <p:cNvSpPr txBox="1"/>
          <p:nvPr>
            <p:ph idx="1" type="body"/>
          </p:nvPr>
        </p:nvSpPr>
        <p:spPr>
          <a:xfrm>
            <a:off x="680721" y="4783306"/>
            <a:ext cx="5445760" cy="3913615"/>
          </a:xfrm>
          <a:prstGeom prst="rect">
            <a:avLst/>
          </a:prstGeom>
        </p:spPr>
        <p:txBody>
          <a:bodyPr anchorCtr="0" anchor="t" bIns="45775" lIns="91550" spcFirstLastPara="1" rIns="91550" wrap="square" tIns="45775">
            <a:noAutofit/>
          </a:bodyPr>
          <a:lstStyle/>
          <a:p>
            <a:pPr indent="0" lvl="0" marL="0" rtl="0" algn="l">
              <a:spcBef>
                <a:spcPts val="0"/>
              </a:spcBef>
              <a:spcAft>
                <a:spcPts val="0"/>
              </a:spcAft>
              <a:buNone/>
            </a:pPr>
            <a:r>
              <a:t/>
            </a:r>
            <a:endParaRPr/>
          </a:p>
        </p:txBody>
      </p:sp>
      <p:sp>
        <p:nvSpPr>
          <p:cNvPr id="174" name="Google Shape;174;p2:notes"/>
          <p:cNvSpPr/>
          <p:nvPr>
            <p:ph idx="2" type="sldImg"/>
          </p:nvPr>
        </p:nvSpPr>
        <p:spPr>
          <a:xfrm>
            <a:off x="422275" y="1243013"/>
            <a:ext cx="5962650" cy="33543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Google Shape;180;g5d0f428e8e_0_2:notes"/>
          <p:cNvSpPr txBox="1"/>
          <p:nvPr>
            <p:ph idx="1" type="body"/>
          </p:nvPr>
        </p:nvSpPr>
        <p:spPr>
          <a:xfrm>
            <a:off x="680720" y="4721179"/>
            <a:ext cx="5445900" cy="4472700"/>
          </a:xfrm>
          <a:prstGeom prst="rect">
            <a:avLst/>
          </a:prstGeom>
        </p:spPr>
        <p:txBody>
          <a:bodyPr anchorCtr="0" anchor="t" bIns="45775" lIns="91550" spcFirstLastPara="1" rIns="91550" wrap="square" tIns="45775">
            <a:noAutofit/>
          </a:bodyPr>
          <a:lstStyle/>
          <a:p>
            <a:pPr indent="0" lvl="0" marL="0" rtl="0" algn="l">
              <a:spcBef>
                <a:spcPts val="0"/>
              </a:spcBef>
              <a:spcAft>
                <a:spcPts val="0"/>
              </a:spcAft>
              <a:buNone/>
            </a:pPr>
            <a:r>
              <a:t/>
            </a:r>
            <a:endParaRPr/>
          </a:p>
        </p:txBody>
      </p:sp>
      <p:sp>
        <p:nvSpPr>
          <p:cNvPr id="181" name="Google Shape;181;g5d0f428e8e_0_2:notes"/>
          <p:cNvSpPr/>
          <p:nvPr>
            <p:ph idx="2" type="sldImg"/>
          </p:nvPr>
        </p:nvSpPr>
        <p:spPr>
          <a:xfrm>
            <a:off x="1134757" y="745449"/>
            <a:ext cx="4538400" cy="37272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Google Shape;187;g5d0f428e8e_0_164:notes"/>
          <p:cNvSpPr txBox="1"/>
          <p:nvPr>
            <p:ph idx="1" type="body"/>
          </p:nvPr>
        </p:nvSpPr>
        <p:spPr>
          <a:xfrm>
            <a:off x="680720" y="4721179"/>
            <a:ext cx="5445900" cy="4472700"/>
          </a:xfrm>
          <a:prstGeom prst="rect">
            <a:avLst/>
          </a:prstGeom>
        </p:spPr>
        <p:txBody>
          <a:bodyPr anchorCtr="0" anchor="t" bIns="45775" lIns="91550" spcFirstLastPara="1" rIns="91550" wrap="square" tIns="45775">
            <a:noAutofit/>
          </a:bodyPr>
          <a:lstStyle/>
          <a:p>
            <a:pPr indent="0" lvl="0" marL="0" rtl="0" algn="l">
              <a:spcBef>
                <a:spcPts val="0"/>
              </a:spcBef>
              <a:spcAft>
                <a:spcPts val="0"/>
              </a:spcAft>
              <a:buNone/>
            </a:pPr>
            <a:r>
              <a:t/>
            </a:r>
            <a:endParaRPr/>
          </a:p>
        </p:txBody>
      </p:sp>
      <p:sp>
        <p:nvSpPr>
          <p:cNvPr id="188" name="Google Shape;188;g5d0f428e8e_0_164:notes"/>
          <p:cNvSpPr/>
          <p:nvPr>
            <p:ph idx="2" type="sldImg"/>
          </p:nvPr>
        </p:nvSpPr>
        <p:spPr>
          <a:xfrm>
            <a:off x="1134757" y="745449"/>
            <a:ext cx="4538400" cy="37272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Google Shape;195;p4:notes"/>
          <p:cNvSpPr txBox="1"/>
          <p:nvPr>
            <p:ph idx="1" type="body"/>
          </p:nvPr>
        </p:nvSpPr>
        <p:spPr>
          <a:xfrm>
            <a:off x="680721" y="4783306"/>
            <a:ext cx="5445760" cy="3913615"/>
          </a:xfrm>
          <a:prstGeom prst="rect">
            <a:avLst/>
          </a:prstGeom>
        </p:spPr>
        <p:txBody>
          <a:bodyPr anchorCtr="0" anchor="t" bIns="45775" lIns="91550" spcFirstLastPara="1" rIns="91550" wrap="square" tIns="45775">
            <a:noAutofit/>
          </a:bodyPr>
          <a:lstStyle/>
          <a:p>
            <a:pPr indent="0" lvl="0" marL="0" rtl="0" algn="l">
              <a:spcBef>
                <a:spcPts val="0"/>
              </a:spcBef>
              <a:spcAft>
                <a:spcPts val="0"/>
              </a:spcAft>
              <a:buNone/>
            </a:pPr>
            <a:r>
              <a:t/>
            </a:r>
            <a:endParaRPr/>
          </a:p>
        </p:txBody>
      </p:sp>
      <p:sp>
        <p:nvSpPr>
          <p:cNvPr id="196" name="Google Shape;196;p4:notes"/>
          <p:cNvSpPr/>
          <p:nvPr>
            <p:ph idx="2" type="sldImg"/>
          </p:nvPr>
        </p:nvSpPr>
        <p:spPr>
          <a:xfrm>
            <a:off x="422275" y="1243013"/>
            <a:ext cx="5962650" cy="33543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Google Shape;203;g5d0f428e8e_0_256:notes"/>
          <p:cNvSpPr/>
          <p:nvPr>
            <p:ph idx="2" type="sldImg"/>
          </p:nvPr>
        </p:nvSpPr>
        <p:spPr>
          <a:xfrm>
            <a:off x="422275" y="1243013"/>
            <a:ext cx="5962800" cy="33543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5d0f428e8e_0_256:notes"/>
          <p:cNvSpPr txBox="1"/>
          <p:nvPr>
            <p:ph idx="1" type="body"/>
          </p:nvPr>
        </p:nvSpPr>
        <p:spPr>
          <a:xfrm>
            <a:off x="680721" y="4783306"/>
            <a:ext cx="5445900" cy="3913500"/>
          </a:xfrm>
          <a:prstGeom prst="rect">
            <a:avLst/>
          </a:prstGeom>
        </p:spPr>
        <p:txBody>
          <a:bodyPr anchorCtr="0" anchor="t" bIns="45775" lIns="91550" spcFirstLastPara="1" rIns="91550" wrap="square" tIns="45775">
            <a:noAutofit/>
          </a:bodyPr>
          <a:lstStyle/>
          <a:p>
            <a:pPr indent="0" lvl="0" marL="0" rtl="0" algn="l">
              <a:spcBef>
                <a:spcPts val="0"/>
              </a:spcBef>
              <a:spcAft>
                <a:spcPts val="0"/>
              </a:spcAft>
              <a:buNone/>
            </a:pPr>
            <a:r>
              <a:t/>
            </a:r>
            <a:endParaRPr/>
          </a:p>
        </p:txBody>
      </p:sp>
      <p:sp>
        <p:nvSpPr>
          <p:cNvPr id="205" name="Google Shape;205;g5d0f428e8e_0_256:notes"/>
          <p:cNvSpPr txBox="1"/>
          <p:nvPr>
            <p:ph idx="12" type="sldNum"/>
          </p:nvPr>
        </p:nvSpPr>
        <p:spPr>
          <a:xfrm>
            <a:off x="3855839" y="9440647"/>
            <a:ext cx="2949900" cy="498600"/>
          </a:xfrm>
          <a:prstGeom prst="rect">
            <a:avLst/>
          </a:prstGeom>
        </p:spPr>
        <p:txBody>
          <a:bodyPr anchorCtr="0" anchor="b" bIns="45775" lIns="91550" spcFirstLastPara="1" rIns="91550" wrap="square" tIns="45775">
            <a:noAutofit/>
          </a:bodyPr>
          <a:lstStyle/>
          <a:p>
            <a:pPr indent="0" lvl="0" marL="0" rtl="0" algn="r">
              <a:spcBef>
                <a:spcPts val="0"/>
              </a:spcBef>
              <a:spcAft>
                <a:spcPts val="0"/>
              </a:spcAft>
              <a:buClr>
                <a:srgbClr val="000000"/>
              </a:buClr>
              <a:buFont typeface="Arial"/>
              <a:buNone/>
            </a:pPr>
            <a:fld id="{00000000-1234-1234-1234-123412341234}" type="slidenum">
              <a:rPr lang="en-AU"/>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Google Shape;210;g5d0f428e8e_0_247:notes"/>
          <p:cNvSpPr/>
          <p:nvPr>
            <p:ph idx="2" type="sldImg"/>
          </p:nvPr>
        </p:nvSpPr>
        <p:spPr>
          <a:xfrm>
            <a:off x="422275" y="1243013"/>
            <a:ext cx="5962800" cy="33543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5d0f428e8e_0_247:notes"/>
          <p:cNvSpPr txBox="1"/>
          <p:nvPr>
            <p:ph idx="1" type="body"/>
          </p:nvPr>
        </p:nvSpPr>
        <p:spPr>
          <a:xfrm>
            <a:off x="680721" y="4783306"/>
            <a:ext cx="5445900" cy="3913500"/>
          </a:xfrm>
          <a:prstGeom prst="rect">
            <a:avLst/>
          </a:prstGeom>
        </p:spPr>
        <p:txBody>
          <a:bodyPr anchorCtr="0" anchor="t" bIns="45775" lIns="91550" spcFirstLastPara="1" rIns="91550" wrap="square" tIns="45775">
            <a:noAutofit/>
          </a:bodyPr>
          <a:lstStyle/>
          <a:p>
            <a:pPr indent="0" lvl="0" marL="0" rtl="0" algn="l">
              <a:spcBef>
                <a:spcPts val="0"/>
              </a:spcBef>
              <a:spcAft>
                <a:spcPts val="0"/>
              </a:spcAft>
              <a:buNone/>
            </a:pPr>
            <a:r>
              <a:t/>
            </a:r>
            <a:endParaRPr/>
          </a:p>
        </p:txBody>
      </p:sp>
      <p:sp>
        <p:nvSpPr>
          <p:cNvPr id="212" name="Google Shape;212;g5d0f428e8e_0_247:notes"/>
          <p:cNvSpPr txBox="1"/>
          <p:nvPr>
            <p:ph idx="12" type="sldNum"/>
          </p:nvPr>
        </p:nvSpPr>
        <p:spPr>
          <a:xfrm>
            <a:off x="3855839" y="9440647"/>
            <a:ext cx="2949900" cy="498600"/>
          </a:xfrm>
          <a:prstGeom prst="rect">
            <a:avLst/>
          </a:prstGeom>
        </p:spPr>
        <p:txBody>
          <a:bodyPr anchorCtr="0" anchor="b" bIns="45775" lIns="91550" spcFirstLastPara="1" rIns="91550" wrap="square" tIns="45775">
            <a:noAutofit/>
          </a:bodyPr>
          <a:lstStyle/>
          <a:p>
            <a:pPr indent="0" lvl="0" marL="0" rtl="0" algn="r">
              <a:spcBef>
                <a:spcPts val="0"/>
              </a:spcBef>
              <a:spcAft>
                <a:spcPts val="0"/>
              </a:spcAft>
              <a:buClr>
                <a:srgbClr val="000000"/>
              </a:buClr>
              <a:buFont typeface="Arial"/>
              <a:buNone/>
            </a:pPr>
            <a:fld id="{00000000-1234-1234-1234-123412341234}" type="slidenum">
              <a:rPr lang="en-AU"/>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 name="Shape 216"/>
        <p:cNvGrpSpPr/>
        <p:nvPr/>
      </p:nvGrpSpPr>
      <p:grpSpPr>
        <a:xfrm>
          <a:off x="0" y="0"/>
          <a:ext cx="0" cy="0"/>
          <a:chOff x="0" y="0"/>
          <a:chExt cx="0" cy="0"/>
        </a:xfrm>
      </p:grpSpPr>
      <p:sp>
        <p:nvSpPr>
          <p:cNvPr id="217" name="Google Shape;217;p3:notes"/>
          <p:cNvSpPr txBox="1"/>
          <p:nvPr>
            <p:ph idx="1" type="body"/>
          </p:nvPr>
        </p:nvSpPr>
        <p:spPr>
          <a:xfrm>
            <a:off x="680721" y="4783306"/>
            <a:ext cx="5445760" cy="3913615"/>
          </a:xfrm>
          <a:prstGeom prst="rect">
            <a:avLst/>
          </a:prstGeom>
        </p:spPr>
        <p:txBody>
          <a:bodyPr anchorCtr="0" anchor="t" bIns="45775" lIns="91550" spcFirstLastPara="1" rIns="91550" wrap="square" tIns="45775">
            <a:noAutofit/>
          </a:bodyPr>
          <a:lstStyle/>
          <a:p>
            <a:pPr indent="0" lvl="0" marL="0" rtl="0" algn="l">
              <a:spcBef>
                <a:spcPts val="0"/>
              </a:spcBef>
              <a:spcAft>
                <a:spcPts val="0"/>
              </a:spcAft>
              <a:buNone/>
            </a:pPr>
            <a:r>
              <a:t/>
            </a:r>
            <a:endParaRPr/>
          </a:p>
        </p:txBody>
      </p:sp>
      <p:sp>
        <p:nvSpPr>
          <p:cNvPr id="218" name="Google Shape;218;p3:notes"/>
          <p:cNvSpPr/>
          <p:nvPr>
            <p:ph idx="2" type="sldImg"/>
          </p:nvPr>
        </p:nvSpPr>
        <p:spPr>
          <a:xfrm>
            <a:off x="422275" y="1243013"/>
            <a:ext cx="5962650" cy="33543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5" name="Shape 225"/>
        <p:cNvGrpSpPr/>
        <p:nvPr/>
      </p:nvGrpSpPr>
      <p:grpSpPr>
        <a:xfrm>
          <a:off x="0" y="0"/>
          <a:ext cx="0" cy="0"/>
          <a:chOff x="0" y="0"/>
          <a:chExt cx="0" cy="0"/>
        </a:xfrm>
      </p:grpSpPr>
      <p:sp>
        <p:nvSpPr>
          <p:cNvPr id="226" name="Google Shape;226;g5d0f428e8e_0_264:notes"/>
          <p:cNvSpPr txBox="1"/>
          <p:nvPr>
            <p:ph idx="1" type="body"/>
          </p:nvPr>
        </p:nvSpPr>
        <p:spPr>
          <a:xfrm>
            <a:off x="680720" y="4721179"/>
            <a:ext cx="5445900" cy="4472700"/>
          </a:xfrm>
          <a:prstGeom prst="rect">
            <a:avLst/>
          </a:prstGeom>
        </p:spPr>
        <p:txBody>
          <a:bodyPr anchorCtr="0" anchor="t" bIns="45775" lIns="91550" spcFirstLastPara="1" rIns="91550" wrap="square" tIns="45775">
            <a:noAutofit/>
          </a:bodyPr>
          <a:lstStyle/>
          <a:p>
            <a:pPr indent="0" lvl="0" marL="0" rtl="0" algn="l">
              <a:spcBef>
                <a:spcPts val="0"/>
              </a:spcBef>
              <a:spcAft>
                <a:spcPts val="0"/>
              </a:spcAft>
              <a:buNone/>
            </a:pPr>
            <a:r>
              <a:t/>
            </a:r>
            <a:endParaRPr/>
          </a:p>
        </p:txBody>
      </p:sp>
      <p:sp>
        <p:nvSpPr>
          <p:cNvPr id="227" name="Google Shape;227;g5d0f428e8e_0_264:notes"/>
          <p:cNvSpPr/>
          <p:nvPr>
            <p:ph idx="2" type="sldImg"/>
          </p:nvPr>
        </p:nvSpPr>
        <p:spPr>
          <a:xfrm>
            <a:off x="1134757" y="745449"/>
            <a:ext cx="4538400" cy="37272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5" name="Shape 15"/>
        <p:cNvGrpSpPr/>
        <p:nvPr/>
      </p:nvGrpSpPr>
      <p:grpSpPr>
        <a:xfrm>
          <a:off x="0" y="0"/>
          <a:ext cx="0" cy="0"/>
          <a:chOff x="0" y="0"/>
          <a:chExt cx="0" cy="0"/>
        </a:xfrm>
      </p:grpSpPr>
      <p:sp>
        <p:nvSpPr>
          <p:cNvPr id="16" name="Google Shape;16;p9"/>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9"/>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9" name="Shape 69"/>
        <p:cNvGrpSpPr/>
        <p:nvPr/>
      </p:nvGrpSpPr>
      <p:grpSpPr>
        <a:xfrm>
          <a:off x="0" y="0"/>
          <a:ext cx="0" cy="0"/>
          <a:chOff x="0" y="0"/>
          <a:chExt cx="0" cy="0"/>
        </a:xfrm>
      </p:grpSpPr>
      <p:sp>
        <p:nvSpPr>
          <p:cNvPr id="70" name="Google Shape;70;p18"/>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1" name="Google Shape;71;p18"/>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72" name="Google Shape;72;p18"/>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3" name="Google Shape;73;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76" name="Shape 76"/>
        <p:cNvGrpSpPr/>
        <p:nvPr/>
      </p:nvGrpSpPr>
      <p:grpSpPr>
        <a:xfrm>
          <a:off x="0" y="0"/>
          <a:ext cx="0" cy="0"/>
          <a:chOff x="0" y="0"/>
          <a:chExt cx="0" cy="0"/>
        </a:xfrm>
      </p:grpSpPr>
      <p:sp>
        <p:nvSpPr>
          <p:cNvPr id="77" name="Google Shape;77;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8" name="Google Shape;78;p19"/>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9" name="Google Shape;79;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82" name="Shape 82"/>
        <p:cNvGrpSpPr/>
        <p:nvPr/>
      </p:nvGrpSpPr>
      <p:grpSpPr>
        <a:xfrm>
          <a:off x="0" y="0"/>
          <a:ext cx="0" cy="0"/>
          <a:chOff x="0" y="0"/>
          <a:chExt cx="0" cy="0"/>
        </a:xfrm>
      </p:grpSpPr>
      <p:sp>
        <p:nvSpPr>
          <p:cNvPr id="83" name="Google Shape;83;p20"/>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4" name="Google Shape;84;p20"/>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5" name="Google Shape;85;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4" name="Shape 94"/>
        <p:cNvGrpSpPr/>
        <p:nvPr/>
      </p:nvGrpSpPr>
      <p:grpSpPr>
        <a:xfrm>
          <a:off x="0" y="0"/>
          <a:ext cx="0" cy="0"/>
          <a:chOff x="0" y="0"/>
          <a:chExt cx="0" cy="0"/>
        </a:xfrm>
      </p:grpSpPr>
      <p:sp>
        <p:nvSpPr>
          <p:cNvPr id="95" name="Google Shape;95;g5d0f428e8e_0_276"/>
          <p:cNvSpPr txBox="1"/>
          <p:nvPr>
            <p:ph type="ctrTitle"/>
          </p:nvPr>
        </p:nvSpPr>
        <p:spPr>
          <a:xfrm>
            <a:off x="1524000" y="1122363"/>
            <a:ext cx="9144000" cy="2387700"/>
          </a:xfrm>
          <a:prstGeom prst="rect">
            <a:avLst/>
          </a:prstGeom>
          <a:noFill/>
          <a:ln>
            <a:noFill/>
          </a:ln>
        </p:spPr>
        <p:txBody>
          <a:bodyPr anchorCtr="0" anchor="b" bIns="45700" lIns="91425" spcFirstLastPara="1" rIns="91425" wrap="square" tIns="45700">
            <a:noAutofit/>
          </a:bodyPr>
          <a:lstStyle>
            <a:lvl1pPr lvl="0" rtl="0" algn="ctr">
              <a:lnSpc>
                <a:spcPct val="90000"/>
              </a:lnSpc>
              <a:spcBef>
                <a:spcPts val="0"/>
              </a:spcBef>
              <a:spcAft>
                <a:spcPts val="0"/>
              </a:spcAft>
              <a:buClr>
                <a:schemeClr val="dk1"/>
              </a:buClr>
              <a:buSzPts val="6000"/>
              <a:buFont typeface="Calibri"/>
              <a:buNone/>
              <a:defRPr sz="60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96" name="Google Shape;96;g5d0f428e8e_0_276"/>
          <p:cNvSpPr txBox="1"/>
          <p:nvPr>
            <p:ph idx="1" type="subTitle"/>
          </p:nvPr>
        </p:nvSpPr>
        <p:spPr>
          <a:xfrm>
            <a:off x="1524000" y="3602038"/>
            <a:ext cx="9144000" cy="1655700"/>
          </a:xfrm>
          <a:prstGeom prst="rect">
            <a:avLst/>
          </a:prstGeom>
          <a:noFill/>
          <a:ln>
            <a:noFill/>
          </a:ln>
        </p:spPr>
        <p:txBody>
          <a:bodyPr anchorCtr="0" anchor="t" bIns="45700" lIns="91425" spcFirstLastPara="1" rIns="91425" wrap="square" tIns="45700">
            <a:noAutofit/>
          </a:bodyPr>
          <a:lstStyle>
            <a:lvl1pPr lvl="0" rtl="0" algn="ctr">
              <a:lnSpc>
                <a:spcPct val="90000"/>
              </a:lnSpc>
              <a:spcBef>
                <a:spcPts val="1000"/>
              </a:spcBef>
              <a:spcAft>
                <a:spcPts val="0"/>
              </a:spcAft>
              <a:buClr>
                <a:schemeClr val="dk1"/>
              </a:buClr>
              <a:buSzPts val="2400"/>
              <a:buNone/>
              <a:defRPr sz="2400"/>
            </a:lvl1pPr>
            <a:lvl2pPr lvl="1" rtl="0" algn="ctr">
              <a:lnSpc>
                <a:spcPct val="90000"/>
              </a:lnSpc>
              <a:spcBef>
                <a:spcPts val="500"/>
              </a:spcBef>
              <a:spcAft>
                <a:spcPts val="0"/>
              </a:spcAft>
              <a:buClr>
                <a:schemeClr val="dk1"/>
              </a:buClr>
              <a:buSzPts val="2000"/>
              <a:buNone/>
              <a:defRPr sz="2000"/>
            </a:lvl2pPr>
            <a:lvl3pPr lvl="2" rtl="0" algn="ctr">
              <a:lnSpc>
                <a:spcPct val="90000"/>
              </a:lnSpc>
              <a:spcBef>
                <a:spcPts val="500"/>
              </a:spcBef>
              <a:spcAft>
                <a:spcPts val="0"/>
              </a:spcAft>
              <a:buClr>
                <a:schemeClr val="dk1"/>
              </a:buClr>
              <a:buSzPts val="1800"/>
              <a:buNone/>
              <a:defRPr sz="1800"/>
            </a:lvl3pPr>
            <a:lvl4pPr lvl="3" rtl="0" algn="ctr">
              <a:lnSpc>
                <a:spcPct val="90000"/>
              </a:lnSpc>
              <a:spcBef>
                <a:spcPts val="500"/>
              </a:spcBef>
              <a:spcAft>
                <a:spcPts val="0"/>
              </a:spcAft>
              <a:buClr>
                <a:schemeClr val="dk1"/>
              </a:buClr>
              <a:buSzPts val="1600"/>
              <a:buNone/>
              <a:defRPr sz="1600"/>
            </a:lvl4pPr>
            <a:lvl5pPr lvl="4" rtl="0" algn="ctr">
              <a:lnSpc>
                <a:spcPct val="90000"/>
              </a:lnSpc>
              <a:spcBef>
                <a:spcPts val="500"/>
              </a:spcBef>
              <a:spcAft>
                <a:spcPts val="0"/>
              </a:spcAft>
              <a:buClr>
                <a:schemeClr val="dk1"/>
              </a:buClr>
              <a:buSzPts val="1600"/>
              <a:buNone/>
              <a:defRPr sz="1600"/>
            </a:lvl5pPr>
            <a:lvl6pPr lvl="5" rtl="0" algn="ctr">
              <a:lnSpc>
                <a:spcPct val="90000"/>
              </a:lnSpc>
              <a:spcBef>
                <a:spcPts val="500"/>
              </a:spcBef>
              <a:spcAft>
                <a:spcPts val="0"/>
              </a:spcAft>
              <a:buClr>
                <a:schemeClr val="dk1"/>
              </a:buClr>
              <a:buSzPts val="1600"/>
              <a:buNone/>
              <a:defRPr sz="1600"/>
            </a:lvl6pPr>
            <a:lvl7pPr lvl="6" rtl="0" algn="ctr">
              <a:lnSpc>
                <a:spcPct val="90000"/>
              </a:lnSpc>
              <a:spcBef>
                <a:spcPts val="500"/>
              </a:spcBef>
              <a:spcAft>
                <a:spcPts val="0"/>
              </a:spcAft>
              <a:buClr>
                <a:schemeClr val="dk1"/>
              </a:buClr>
              <a:buSzPts val="1600"/>
              <a:buNone/>
              <a:defRPr sz="1600"/>
            </a:lvl7pPr>
            <a:lvl8pPr lvl="7" rtl="0" algn="ctr">
              <a:lnSpc>
                <a:spcPct val="90000"/>
              </a:lnSpc>
              <a:spcBef>
                <a:spcPts val="500"/>
              </a:spcBef>
              <a:spcAft>
                <a:spcPts val="0"/>
              </a:spcAft>
              <a:buClr>
                <a:schemeClr val="dk1"/>
              </a:buClr>
              <a:buSzPts val="1600"/>
              <a:buNone/>
              <a:defRPr sz="1600"/>
            </a:lvl8pPr>
            <a:lvl9pPr lvl="8" rtl="0" algn="ctr">
              <a:lnSpc>
                <a:spcPct val="90000"/>
              </a:lnSpc>
              <a:spcBef>
                <a:spcPts val="500"/>
              </a:spcBef>
              <a:spcAft>
                <a:spcPts val="0"/>
              </a:spcAft>
              <a:buClr>
                <a:schemeClr val="dk1"/>
              </a:buClr>
              <a:buSzPts val="1600"/>
              <a:buNone/>
              <a:defRPr sz="1600"/>
            </a:lvl9pPr>
          </a:lstStyle>
          <a:p/>
        </p:txBody>
      </p:sp>
      <p:sp>
        <p:nvSpPr>
          <p:cNvPr id="97" name="Google Shape;97;g5d0f428e8e_0_276"/>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8" name="Google Shape;98;g5d0f428e8e_0_276"/>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9" name="Google Shape;99;g5d0f428e8e_0_276"/>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00" name="Shape 100"/>
        <p:cNvGrpSpPr/>
        <p:nvPr/>
      </p:nvGrpSpPr>
      <p:grpSpPr>
        <a:xfrm>
          <a:off x="0" y="0"/>
          <a:ext cx="0" cy="0"/>
          <a:chOff x="0" y="0"/>
          <a:chExt cx="0" cy="0"/>
        </a:xfrm>
      </p:grpSpPr>
      <p:sp>
        <p:nvSpPr>
          <p:cNvPr id="101" name="Google Shape;101;g5d0f428e8e_0_282"/>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02" name="Google Shape;102;g5d0f428e8e_0_282"/>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103" name="Google Shape;103;g5d0f428e8e_0_282"/>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04" name="Google Shape;104;g5d0f428e8e_0_282"/>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05" name="Google Shape;105;g5d0f428e8e_0_282"/>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06" name="Shape 106"/>
        <p:cNvGrpSpPr/>
        <p:nvPr/>
      </p:nvGrpSpPr>
      <p:grpSpPr>
        <a:xfrm>
          <a:off x="0" y="0"/>
          <a:ext cx="0" cy="0"/>
          <a:chOff x="0" y="0"/>
          <a:chExt cx="0" cy="0"/>
        </a:xfrm>
      </p:grpSpPr>
      <p:sp>
        <p:nvSpPr>
          <p:cNvPr id="107" name="Google Shape;107;g5d0f428e8e_0_288"/>
          <p:cNvSpPr txBox="1"/>
          <p:nvPr>
            <p:ph type="title"/>
          </p:nvPr>
        </p:nvSpPr>
        <p:spPr>
          <a:xfrm>
            <a:off x="831850" y="1709738"/>
            <a:ext cx="10515600" cy="2852700"/>
          </a:xfrm>
          <a:prstGeom prst="rect">
            <a:avLst/>
          </a:prstGeom>
          <a:noFill/>
          <a:ln>
            <a:noFill/>
          </a:ln>
        </p:spPr>
        <p:txBody>
          <a:bodyPr anchorCtr="0" anchor="b" bIns="45700" lIns="91425" spcFirstLastPara="1" rIns="91425" wrap="square" tIns="45700">
            <a:noAutofit/>
          </a:bodyPr>
          <a:lstStyle>
            <a:lvl1pPr lvl="0" rtl="0" algn="l">
              <a:lnSpc>
                <a:spcPct val="90000"/>
              </a:lnSpc>
              <a:spcBef>
                <a:spcPts val="0"/>
              </a:spcBef>
              <a:spcAft>
                <a:spcPts val="0"/>
              </a:spcAft>
              <a:buClr>
                <a:schemeClr val="dk1"/>
              </a:buClr>
              <a:buSzPts val="6000"/>
              <a:buFont typeface="Calibri"/>
              <a:buNone/>
              <a:defRPr sz="60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08" name="Google Shape;108;g5d0f428e8e_0_288"/>
          <p:cNvSpPr txBox="1"/>
          <p:nvPr>
            <p:ph idx="1" type="body"/>
          </p:nvPr>
        </p:nvSpPr>
        <p:spPr>
          <a:xfrm>
            <a:off x="831850" y="4589463"/>
            <a:ext cx="10515600" cy="1500300"/>
          </a:xfrm>
          <a:prstGeom prst="rect">
            <a:avLst/>
          </a:prstGeom>
          <a:noFill/>
          <a:ln>
            <a:noFill/>
          </a:ln>
        </p:spPr>
        <p:txBody>
          <a:bodyPr anchorCtr="0" anchor="t" bIns="45700" lIns="91425" spcFirstLastPara="1" rIns="91425" wrap="square" tIns="45700">
            <a:noAutofit/>
          </a:bodyPr>
          <a:lstStyle>
            <a:lvl1pPr indent="-228600" lvl="0" marL="457200" rtl="0" algn="l">
              <a:lnSpc>
                <a:spcPct val="90000"/>
              </a:lnSpc>
              <a:spcBef>
                <a:spcPts val="1000"/>
              </a:spcBef>
              <a:spcAft>
                <a:spcPts val="0"/>
              </a:spcAft>
              <a:buClr>
                <a:srgbClr val="888888"/>
              </a:buClr>
              <a:buSzPts val="2400"/>
              <a:buNone/>
              <a:defRPr sz="2400">
                <a:solidFill>
                  <a:srgbClr val="888888"/>
                </a:solidFill>
              </a:defRPr>
            </a:lvl1pPr>
            <a:lvl2pPr indent="-228600" lvl="1" marL="914400" rtl="0" algn="l">
              <a:lnSpc>
                <a:spcPct val="90000"/>
              </a:lnSpc>
              <a:spcBef>
                <a:spcPts val="500"/>
              </a:spcBef>
              <a:spcAft>
                <a:spcPts val="0"/>
              </a:spcAft>
              <a:buClr>
                <a:srgbClr val="888888"/>
              </a:buClr>
              <a:buSzPts val="2000"/>
              <a:buNone/>
              <a:defRPr sz="2000">
                <a:solidFill>
                  <a:srgbClr val="888888"/>
                </a:solidFill>
              </a:defRPr>
            </a:lvl2pPr>
            <a:lvl3pPr indent="-228600" lvl="2" marL="1371600" rtl="0" algn="l">
              <a:lnSpc>
                <a:spcPct val="90000"/>
              </a:lnSpc>
              <a:spcBef>
                <a:spcPts val="500"/>
              </a:spcBef>
              <a:spcAft>
                <a:spcPts val="0"/>
              </a:spcAft>
              <a:buClr>
                <a:srgbClr val="888888"/>
              </a:buClr>
              <a:buSzPts val="1800"/>
              <a:buNone/>
              <a:defRPr sz="1800">
                <a:solidFill>
                  <a:srgbClr val="888888"/>
                </a:solidFill>
              </a:defRPr>
            </a:lvl3pPr>
            <a:lvl4pPr indent="-228600" lvl="3" marL="1828800" rtl="0" algn="l">
              <a:lnSpc>
                <a:spcPct val="90000"/>
              </a:lnSpc>
              <a:spcBef>
                <a:spcPts val="500"/>
              </a:spcBef>
              <a:spcAft>
                <a:spcPts val="0"/>
              </a:spcAft>
              <a:buClr>
                <a:srgbClr val="888888"/>
              </a:buClr>
              <a:buSzPts val="1600"/>
              <a:buNone/>
              <a:defRPr sz="1600">
                <a:solidFill>
                  <a:srgbClr val="888888"/>
                </a:solidFill>
              </a:defRPr>
            </a:lvl4pPr>
            <a:lvl5pPr indent="-228600" lvl="4" marL="2286000" rtl="0" algn="l">
              <a:lnSpc>
                <a:spcPct val="90000"/>
              </a:lnSpc>
              <a:spcBef>
                <a:spcPts val="500"/>
              </a:spcBef>
              <a:spcAft>
                <a:spcPts val="0"/>
              </a:spcAft>
              <a:buClr>
                <a:srgbClr val="888888"/>
              </a:buClr>
              <a:buSzPts val="1600"/>
              <a:buNone/>
              <a:defRPr sz="1600">
                <a:solidFill>
                  <a:srgbClr val="888888"/>
                </a:solidFill>
              </a:defRPr>
            </a:lvl5pPr>
            <a:lvl6pPr indent="-228600" lvl="5" marL="2743200" rtl="0" algn="l">
              <a:lnSpc>
                <a:spcPct val="90000"/>
              </a:lnSpc>
              <a:spcBef>
                <a:spcPts val="500"/>
              </a:spcBef>
              <a:spcAft>
                <a:spcPts val="0"/>
              </a:spcAft>
              <a:buClr>
                <a:srgbClr val="888888"/>
              </a:buClr>
              <a:buSzPts val="1600"/>
              <a:buNone/>
              <a:defRPr sz="1600">
                <a:solidFill>
                  <a:srgbClr val="888888"/>
                </a:solidFill>
              </a:defRPr>
            </a:lvl6pPr>
            <a:lvl7pPr indent="-228600" lvl="6" marL="3200400" rtl="0" algn="l">
              <a:lnSpc>
                <a:spcPct val="90000"/>
              </a:lnSpc>
              <a:spcBef>
                <a:spcPts val="500"/>
              </a:spcBef>
              <a:spcAft>
                <a:spcPts val="0"/>
              </a:spcAft>
              <a:buClr>
                <a:srgbClr val="888888"/>
              </a:buClr>
              <a:buSzPts val="1600"/>
              <a:buNone/>
              <a:defRPr sz="1600">
                <a:solidFill>
                  <a:srgbClr val="888888"/>
                </a:solidFill>
              </a:defRPr>
            </a:lvl7pPr>
            <a:lvl8pPr indent="-228600" lvl="7" marL="3657600" rtl="0" algn="l">
              <a:lnSpc>
                <a:spcPct val="90000"/>
              </a:lnSpc>
              <a:spcBef>
                <a:spcPts val="500"/>
              </a:spcBef>
              <a:spcAft>
                <a:spcPts val="0"/>
              </a:spcAft>
              <a:buClr>
                <a:srgbClr val="888888"/>
              </a:buClr>
              <a:buSzPts val="1600"/>
              <a:buNone/>
              <a:defRPr sz="1600">
                <a:solidFill>
                  <a:srgbClr val="888888"/>
                </a:solidFill>
              </a:defRPr>
            </a:lvl8pPr>
            <a:lvl9pPr indent="-228600" lvl="8" marL="4114800" rtl="0" algn="l">
              <a:lnSpc>
                <a:spcPct val="90000"/>
              </a:lnSpc>
              <a:spcBef>
                <a:spcPts val="500"/>
              </a:spcBef>
              <a:spcAft>
                <a:spcPts val="0"/>
              </a:spcAft>
              <a:buClr>
                <a:srgbClr val="888888"/>
              </a:buClr>
              <a:buSzPts val="1600"/>
              <a:buNone/>
              <a:defRPr sz="1600">
                <a:solidFill>
                  <a:srgbClr val="888888"/>
                </a:solidFill>
              </a:defRPr>
            </a:lvl9pPr>
          </a:lstStyle>
          <a:p/>
        </p:txBody>
      </p:sp>
      <p:sp>
        <p:nvSpPr>
          <p:cNvPr id="109" name="Google Shape;109;g5d0f428e8e_0_288"/>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10" name="Google Shape;110;g5d0f428e8e_0_288"/>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11" name="Google Shape;111;g5d0f428e8e_0_288"/>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112" name="Shape 112"/>
        <p:cNvGrpSpPr/>
        <p:nvPr/>
      </p:nvGrpSpPr>
      <p:grpSpPr>
        <a:xfrm>
          <a:off x="0" y="0"/>
          <a:ext cx="0" cy="0"/>
          <a:chOff x="0" y="0"/>
          <a:chExt cx="0" cy="0"/>
        </a:xfrm>
      </p:grpSpPr>
      <p:sp>
        <p:nvSpPr>
          <p:cNvPr id="113" name="Google Shape;113;g5d0f428e8e_0_294"/>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14" name="Google Shape;114;g5d0f428e8e_0_294"/>
          <p:cNvSpPr txBox="1"/>
          <p:nvPr>
            <p:ph idx="1" type="body"/>
          </p:nvPr>
        </p:nvSpPr>
        <p:spPr>
          <a:xfrm>
            <a:off x="838200" y="1825625"/>
            <a:ext cx="5181600" cy="43512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115" name="Google Shape;115;g5d0f428e8e_0_294"/>
          <p:cNvSpPr txBox="1"/>
          <p:nvPr>
            <p:ph idx="2" type="body"/>
          </p:nvPr>
        </p:nvSpPr>
        <p:spPr>
          <a:xfrm>
            <a:off x="6172200" y="1825625"/>
            <a:ext cx="5181600" cy="43512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116" name="Google Shape;116;g5d0f428e8e_0_294"/>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17" name="Google Shape;117;g5d0f428e8e_0_294"/>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18" name="Google Shape;118;g5d0f428e8e_0_294"/>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119" name="Shape 119"/>
        <p:cNvGrpSpPr/>
        <p:nvPr/>
      </p:nvGrpSpPr>
      <p:grpSpPr>
        <a:xfrm>
          <a:off x="0" y="0"/>
          <a:ext cx="0" cy="0"/>
          <a:chOff x="0" y="0"/>
          <a:chExt cx="0" cy="0"/>
        </a:xfrm>
      </p:grpSpPr>
      <p:sp>
        <p:nvSpPr>
          <p:cNvPr id="120" name="Google Shape;120;g5d0f428e8e_0_301"/>
          <p:cNvSpPr txBox="1"/>
          <p:nvPr>
            <p:ph type="title"/>
          </p:nvPr>
        </p:nvSpPr>
        <p:spPr>
          <a:xfrm>
            <a:off x="839788" y="365125"/>
            <a:ext cx="10515600" cy="1325700"/>
          </a:xfrm>
          <a:prstGeom prst="rect">
            <a:avLst/>
          </a:prstGeom>
          <a:noFill/>
          <a:ln>
            <a:noFill/>
          </a:ln>
        </p:spPr>
        <p:txBody>
          <a:bodyPr anchorCtr="0" anchor="ctr" bIns="45700" lIns="91425" spcFirstLastPara="1" rIns="91425" wrap="square" tIns="45700">
            <a:no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21" name="Google Shape;121;g5d0f428e8e_0_301"/>
          <p:cNvSpPr txBox="1"/>
          <p:nvPr>
            <p:ph idx="1" type="body"/>
          </p:nvPr>
        </p:nvSpPr>
        <p:spPr>
          <a:xfrm>
            <a:off x="839788" y="1681163"/>
            <a:ext cx="5157900" cy="823800"/>
          </a:xfrm>
          <a:prstGeom prst="rect">
            <a:avLst/>
          </a:prstGeom>
          <a:noFill/>
          <a:ln>
            <a:noFill/>
          </a:ln>
        </p:spPr>
        <p:txBody>
          <a:bodyPr anchorCtr="0" anchor="b" bIns="45700" lIns="91425" spcFirstLastPara="1" rIns="91425" wrap="square" tIns="45700">
            <a:noAutofit/>
          </a:bodyPr>
          <a:lstStyle>
            <a:lvl1pPr indent="-228600" lvl="0" marL="457200" rtl="0" algn="l">
              <a:lnSpc>
                <a:spcPct val="90000"/>
              </a:lnSpc>
              <a:spcBef>
                <a:spcPts val="1000"/>
              </a:spcBef>
              <a:spcAft>
                <a:spcPts val="0"/>
              </a:spcAft>
              <a:buClr>
                <a:schemeClr val="dk1"/>
              </a:buClr>
              <a:buSzPts val="2400"/>
              <a:buNone/>
              <a:defRPr b="1" sz="2400"/>
            </a:lvl1pPr>
            <a:lvl2pPr indent="-228600" lvl="1" marL="914400" rtl="0" algn="l">
              <a:lnSpc>
                <a:spcPct val="90000"/>
              </a:lnSpc>
              <a:spcBef>
                <a:spcPts val="500"/>
              </a:spcBef>
              <a:spcAft>
                <a:spcPts val="0"/>
              </a:spcAft>
              <a:buClr>
                <a:schemeClr val="dk1"/>
              </a:buClr>
              <a:buSzPts val="2000"/>
              <a:buNone/>
              <a:defRPr b="1" sz="2000"/>
            </a:lvl2pPr>
            <a:lvl3pPr indent="-228600" lvl="2" marL="1371600" rtl="0" algn="l">
              <a:lnSpc>
                <a:spcPct val="90000"/>
              </a:lnSpc>
              <a:spcBef>
                <a:spcPts val="500"/>
              </a:spcBef>
              <a:spcAft>
                <a:spcPts val="0"/>
              </a:spcAft>
              <a:buClr>
                <a:schemeClr val="dk1"/>
              </a:buClr>
              <a:buSzPts val="1800"/>
              <a:buNone/>
              <a:defRPr b="1" sz="1800"/>
            </a:lvl3pPr>
            <a:lvl4pPr indent="-228600" lvl="3" marL="1828800" rtl="0" algn="l">
              <a:lnSpc>
                <a:spcPct val="90000"/>
              </a:lnSpc>
              <a:spcBef>
                <a:spcPts val="500"/>
              </a:spcBef>
              <a:spcAft>
                <a:spcPts val="0"/>
              </a:spcAft>
              <a:buClr>
                <a:schemeClr val="dk1"/>
              </a:buClr>
              <a:buSzPts val="1600"/>
              <a:buNone/>
              <a:defRPr b="1" sz="1600"/>
            </a:lvl4pPr>
            <a:lvl5pPr indent="-228600" lvl="4" marL="2286000" rtl="0" algn="l">
              <a:lnSpc>
                <a:spcPct val="90000"/>
              </a:lnSpc>
              <a:spcBef>
                <a:spcPts val="500"/>
              </a:spcBef>
              <a:spcAft>
                <a:spcPts val="0"/>
              </a:spcAft>
              <a:buClr>
                <a:schemeClr val="dk1"/>
              </a:buClr>
              <a:buSzPts val="1600"/>
              <a:buNone/>
              <a:defRPr b="1" sz="1600"/>
            </a:lvl5pPr>
            <a:lvl6pPr indent="-228600" lvl="5" marL="2743200" rtl="0" algn="l">
              <a:lnSpc>
                <a:spcPct val="90000"/>
              </a:lnSpc>
              <a:spcBef>
                <a:spcPts val="500"/>
              </a:spcBef>
              <a:spcAft>
                <a:spcPts val="0"/>
              </a:spcAft>
              <a:buClr>
                <a:schemeClr val="dk1"/>
              </a:buClr>
              <a:buSzPts val="1600"/>
              <a:buNone/>
              <a:defRPr b="1" sz="1600"/>
            </a:lvl6pPr>
            <a:lvl7pPr indent="-228600" lvl="6" marL="3200400" rtl="0" algn="l">
              <a:lnSpc>
                <a:spcPct val="90000"/>
              </a:lnSpc>
              <a:spcBef>
                <a:spcPts val="500"/>
              </a:spcBef>
              <a:spcAft>
                <a:spcPts val="0"/>
              </a:spcAft>
              <a:buClr>
                <a:schemeClr val="dk1"/>
              </a:buClr>
              <a:buSzPts val="1600"/>
              <a:buNone/>
              <a:defRPr b="1" sz="1600"/>
            </a:lvl7pPr>
            <a:lvl8pPr indent="-228600" lvl="7" marL="3657600" rtl="0" algn="l">
              <a:lnSpc>
                <a:spcPct val="90000"/>
              </a:lnSpc>
              <a:spcBef>
                <a:spcPts val="500"/>
              </a:spcBef>
              <a:spcAft>
                <a:spcPts val="0"/>
              </a:spcAft>
              <a:buClr>
                <a:schemeClr val="dk1"/>
              </a:buClr>
              <a:buSzPts val="1600"/>
              <a:buNone/>
              <a:defRPr b="1" sz="1600"/>
            </a:lvl8pPr>
            <a:lvl9pPr indent="-228600" lvl="8" marL="4114800" rtl="0" algn="l">
              <a:lnSpc>
                <a:spcPct val="90000"/>
              </a:lnSpc>
              <a:spcBef>
                <a:spcPts val="500"/>
              </a:spcBef>
              <a:spcAft>
                <a:spcPts val="0"/>
              </a:spcAft>
              <a:buClr>
                <a:schemeClr val="dk1"/>
              </a:buClr>
              <a:buSzPts val="1600"/>
              <a:buNone/>
              <a:defRPr b="1" sz="1600"/>
            </a:lvl9pPr>
          </a:lstStyle>
          <a:p/>
        </p:txBody>
      </p:sp>
      <p:sp>
        <p:nvSpPr>
          <p:cNvPr id="122" name="Google Shape;122;g5d0f428e8e_0_301"/>
          <p:cNvSpPr txBox="1"/>
          <p:nvPr>
            <p:ph idx="2" type="body"/>
          </p:nvPr>
        </p:nvSpPr>
        <p:spPr>
          <a:xfrm>
            <a:off x="839788" y="2505075"/>
            <a:ext cx="5157900" cy="36846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123" name="Google Shape;123;g5d0f428e8e_0_301"/>
          <p:cNvSpPr txBox="1"/>
          <p:nvPr>
            <p:ph idx="3" type="body"/>
          </p:nvPr>
        </p:nvSpPr>
        <p:spPr>
          <a:xfrm>
            <a:off x="6172200" y="1681163"/>
            <a:ext cx="5183100" cy="823800"/>
          </a:xfrm>
          <a:prstGeom prst="rect">
            <a:avLst/>
          </a:prstGeom>
          <a:noFill/>
          <a:ln>
            <a:noFill/>
          </a:ln>
        </p:spPr>
        <p:txBody>
          <a:bodyPr anchorCtr="0" anchor="b" bIns="45700" lIns="91425" spcFirstLastPara="1" rIns="91425" wrap="square" tIns="45700">
            <a:noAutofit/>
          </a:bodyPr>
          <a:lstStyle>
            <a:lvl1pPr indent="-228600" lvl="0" marL="457200" rtl="0" algn="l">
              <a:lnSpc>
                <a:spcPct val="90000"/>
              </a:lnSpc>
              <a:spcBef>
                <a:spcPts val="1000"/>
              </a:spcBef>
              <a:spcAft>
                <a:spcPts val="0"/>
              </a:spcAft>
              <a:buClr>
                <a:schemeClr val="dk1"/>
              </a:buClr>
              <a:buSzPts val="2400"/>
              <a:buNone/>
              <a:defRPr b="1" sz="2400"/>
            </a:lvl1pPr>
            <a:lvl2pPr indent="-228600" lvl="1" marL="914400" rtl="0" algn="l">
              <a:lnSpc>
                <a:spcPct val="90000"/>
              </a:lnSpc>
              <a:spcBef>
                <a:spcPts val="500"/>
              </a:spcBef>
              <a:spcAft>
                <a:spcPts val="0"/>
              </a:spcAft>
              <a:buClr>
                <a:schemeClr val="dk1"/>
              </a:buClr>
              <a:buSzPts val="2000"/>
              <a:buNone/>
              <a:defRPr b="1" sz="2000"/>
            </a:lvl2pPr>
            <a:lvl3pPr indent="-228600" lvl="2" marL="1371600" rtl="0" algn="l">
              <a:lnSpc>
                <a:spcPct val="90000"/>
              </a:lnSpc>
              <a:spcBef>
                <a:spcPts val="500"/>
              </a:spcBef>
              <a:spcAft>
                <a:spcPts val="0"/>
              </a:spcAft>
              <a:buClr>
                <a:schemeClr val="dk1"/>
              </a:buClr>
              <a:buSzPts val="1800"/>
              <a:buNone/>
              <a:defRPr b="1" sz="1800"/>
            </a:lvl3pPr>
            <a:lvl4pPr indent="-228600" lvl="3" marL="1828800" rtl="0" algn="l">
              <a:lnSpc>
                <a:spcPct val="90000"/>
              </a:lnSpc>
              <a:spcBef>
                <a:spcPts val="500"/>
              </a:spcBef>
              <a:spcAft>
                <a:spcPts val="0"/>
              </a:spcAft>
              <a:buClr>
                <a:schemeClr val="dk1"/>
              </a:buClr>
              <a:buSzPts val="1600"/>
              <a:buNone/>
              <a:defRPr b="1" sz="1600"/>
            </a:lvl4pPr>
            <a:lvl5pPr indent="-228600" lvl="4" marL="2286000" rtl="0" algn="l">
              <a:lnSpc>
                <a:spcPct val="90000"/>
              </a:lnSpc>
              <a:spcBef>
                <a:spcPts val="500"/>
              </a:spcBef>
              <a:spcAft>
                <a:spcPts val="0"/>
              </a:spcAft>
              <a:buClr>
                <a:schemeClr val="dk1"/>
              </a:buClr>
              <a:buSzPts val="1600"/>
              <a:buNone/>
              <a:defRPr b="1" sz="1600"/>
            </a:lvl5pPr>
            <a:lvl6pPr indent="-228600" lvl="5" marL="2743200" rtl="0" algn="l">
              <a:lnSpc>
                <a:spcPct val="90000"/>
              </a:lnSpc>
              <a:spcBef>
                <a:spcPts val="500"/>
              </a:spcBef>
              <a:spcAft>
                <a:spcPts val="0"/>
              </a:spcAft>
              <a:buClr>
                <a:schemeClr val="dk1"/>
              </a:buClr>
              <a:buSzPts val="1600"/>
              <a:buNone/>
              <a:defRPr b="1" sz="1600"/>
            </a:lvl6pPr>
            <a:lvl7pPr indent="-228600" lvl="6" marL="3200400" rtl="0" algn="l">
              <a:lnSpc>
                <a:spcPct val="90000"/>
              </a:lnSpc>
              <a:spcBef>
                <a:spcPts val="500"/>
              </a:spcBef>
              <a:spcAft>
                <a:spcPts val="0"/>
              </a:spcAft>
              <a:buClr>
                <a:schemeClr val="dk1"/>
              </a:buClr>
              <a:buSzPts val="1600"/>
              <a:buNone/>
              <a:defRPr b="1" sz="1600"/>
            </a:lvl7pPr>
            <a:lvl8pPr indent="-228600" lvl="7" marL="3657600" rtl="0" algn="l">
              <a:lnSpc>
                <a:spcPct val="90000"/>
              </a:lnSpc>
              <a:spcBef>
                <a:spcPts val="500"/>
              </a:spcBef>
              <a:spcAft>
                <a:spcPts val="0"/>
              </a:spcAft>
              <a:buClr>
                <a:schemeClr val="dk1"/>
              </a:buClr>
              <a:buSzPts val="1600"/>
              <a:buNone/>
              <a:defRPr b="1" sz="1600"/>
            </a:lvl8pPr>
            <a:lvl9pPr indent="-228600" lvl="8" marL="4114800" rtl="0" algn="l">
              <a:lnSpc>
                <a:spcPct val="90000"/>
              </a:lnSpc>
              <a:spcBef>
                <a:spcPts val="500"/>
              </a:spcBef>
              <a:spcAft>
                <a:spcPts val="0"/>
              </a:spcAft>
              <a:buClr>
                <a:schemeClr val="dk1"/>
              </a:buClr>
              <a:buSzPts val="1600"/>
              <a:buNone/>
              <a:defRPr b="1" sz="1600"/>
            </a:lvl9pPr>
          </a:lstStyle>
          <a:p/>
        </p:txBody>
      </p:sp>
      <p:sp>
        <p:nvSpPr>
          <p:cNvPr id="124" name="Google Shape;124;g5d0f428e8e_0_301"/>
          <p:cNvSpPr txBox="1"/>
          <p:nvPr>
            <p:ph idx="4" type="body"/>
          </p:nvPr>
        </p:nvSpPr>
        <p:spPr>
          <a:xfrm>
            <a:off x="6172200" y="2505075"/>
            <a:ext cx="5183100" cy="36846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125" name="Google Shape;125;g5d0f428e8e_0_301"/>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26" name="Google Shape;126;g5d0f428e8e_0_301"/>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27" name="Google Shape;127;g5d0f428e8e_0_301"/>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128" name="Shape 128"/>
        <p:cNvGrpSpPr/>
        <p:nvPr/>
      </p:nvGrpSpPr>
      <p:grpSpPr>
        <a:xfrm>
          <a:off x="0" y="0"/>
          <a:ext cx="0" cy="0"/>
          <a:chOff x="0" y="0"/>
          <a:chExt cx="0" cy="0"/>
        </a:xfrm>
      </p:grpSpPr>
      <p:sp>
        <p:nvSpPr>
          <p:cNvPr id="129" name="Google Shape;129;g5d0f428e8e_0_310"/>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30" name="Google Shape;130;g5d0f428e8e_0_310"/>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31" name="Google Shape;131;g5d0f428e8e_0_310"/>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32" name="Google Shape;132;g5d0f428e8e_0_310"/>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33" name="Shape 133"/>
        <p:cNvGrpSpPr/>
        <p:nvPr/>
      </p:nvGrpSpPr>
      <p:grpSpPr>
        <a:xfrm>
          <a:off x="0" y="0"/>
          <a:ext cx="0" cy="0"/>
          <a:chOff x="0" y="0"/>
          <a:chExt cx="0" cy="0"/>
        </a:xfrm>
      </p:grpSpPr>
      <p:sp>
        <p:nvSpPr>
          <p:cNvPr id="134" name="Google Shape;134;g5d0f428e8e_0_315"/>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35" name="Google Shape;135;g5d0f428e8e_0_315"/>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36" name="Google Shape;136;g5d0f428e8e_0_315"/>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1" name="Shape 21"/>
        <p:cNvGrpSpPr/>
        <p:nvPr/>
      </p:nvGrpSpPr>
      <p:grpSpPr>
        <a:xfrm>
          <a:off x="0" y="0"/>
          <a:ext cx="0" cy="0"/>
          <a:chOff x="0" y="0"/>
          <a:chExt cx="0" cy="0"/>
        </a:xfrm>
      </p:grpSpPr>
      <p:sp>
        <p:nvSpPr>
          <p:cNvPr id="22" name="Google Shape;22;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1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137" name="Shape 137"/>
        <p:cNvGrpSpPr/>
        <p:nvPr/>
      </p:nvGrpSpPr>
      <p:grpSpPr>
        <a:xfrm>
          <a:off x="0" y="0"/>
          <a:ext cx="0" cy="0"/>
          <a:chOff x="0" y="0"/>
          <a:chExt cx="0" cy="0"/>
        </a:xfrm>
      </p:grpSpPr>
      <p:sp>
        <p:nvSpPr>
          <p:cNvPr id="138" name="Google Shape;138;g5d0f428e8e_0_319"/>
          <p:cNvSpPr txBox="1"/>
          <p:nvPr>
            <p:ph type="title"/>
          </p:nvPr>
        </p:nvSpPr>
        <p:spPr>
          <a:xfrm>
            <a:off x="839788" y="457200"/>
            <a:ext cx="3932100" cy="1600200"/>
          </a:xfrm>
          <a:prstGeom prst="rect">
            <a:avLst/>
          </a:prstGeom>
          <a:noFill/>
          <a:ln>
            <a:noFill/>
          </a:ln>
        </p:spPr>
        <p:txBody>
          <a:bodyPr anchorCtr="0" anchor="b" bIns="45700" lIns="91425" spcFirstLastPara="1" rIns="91425" wrap="square" tIns="45700">
            <a:noAutofit/>
          </a:bodyPr>
          <a:lstStyle>
            <a:lvl1pPr lvl="0" rtl="0" algn="l">
              <a:lnSpc>
                <a:spcPct val="90000"/>
              </a:lnSpc>
              <a:spcBef>
                <a:spcPts val="0"/>
              </a:spcBef>
              <a:spcAft>
                <a:spcPts val="0"/>
              </a:spcAft>
              <a:buClr>
                <a:schemeClr val="dk1"/>
              </a:buClr>
              <a:buSzPts val="3200"/>
              <a:buFont typeface="Calibri"/>
              <a:buNone/>
              <a:defRPr sz="32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39" name="Google Shape;139;g5d0f428e8e_0_319"/>
          <p:cNvSpPr txBox="1"/>
          <p:nvPr>
            <p:ph idx="1" type="body"/>
          </p:nvPr>
        </p:nvSpPr>
        <p:spPr>
          <a:xfrm>
            <a:off x="5183188" y="987425"/>
            <a:ext cx="6172200" cy="4873500"/>
          </a:xfrm>
          <a:prstGeom prst="rect">
            <a:avLst/>
          </a:prstGeom>
          <a:noFill/>
          <a:ln>
            <a:noFill/>
          </a:ln>
        </p:spPr>
        <p:txBody>
          <a:bodyPr anchorCtr="0" anchor="t" bIns="45700" lIns="91425" spcFirstLastPara="1" rIns="91425" wrap="square" tIns="45700">
            <a:noAutofit/>
          </a:bodyPr>
          <a:lstStyle>
            <a:lvl1pPr indent="-431800" lvl="0" marL="457200" rtl="0" algn="l">
              <a:lnSpc>
                <a:spcPct val="90000"/>
              </a:lnSpc>
              <a:spcBef>
                <a:spcPts val="1000"/>
              </a:spcBef>
              <a:spcAft>
                <a:spcPts val="0"/>
              </a:spcAft>
              <a:buClr>
                <a:schemeClr val="dk1"/>
              </a:buClr>
              <a:buSzPts val="3200"/>
              <a:buChar char="•"/>
              <a:defRPr sz="3200"/>
            </a:lvl1pPr>
            <a:lvl2pPr indent="-406400" lvl="1" marL="914400" rtl="0" algn="l">
              <a:lnSpc>
                <a:spcPct val="90000"/>
              </a:lnSpc>
              <a:spcBef>
                <a:spcPts val="500"/>
              </a:spcBef>
              <a:spcAft>
                <a:spcPts val="0"/>
              </a:spcAft>
              <a:buClr>
                <a:schemeClr val="dk1"/>
              </a:buClr>
              <a:buSzPts val="2800"/>
              <a:buChar char="•"/>
              <a:defRPr sz="2800"/>
            </a:lvl2pPr>
            <a:lvl3pPr indent="-381000" lvl="2" marL="1371600" rtl="0" algn="l">
              <a:lnSpc>
                <a:spcPct val="90000"/>
              </a:lnSpc>
              <a:spcBef>
                <a:spcPts val="500"/>
              </a:spcBef>
              <a:spcAft>
                <a:spcPts val="0"/>
              </a:spcAft>
              <a:buClr>
                <a:schemeClr val="dk1"/>
              </a:buClr>
              <a:buSzPts val="2400"/>
              <a:buChar char="•"/>
              <a:defRPr sz="2400"/>
            </a:lvl3pPr>
            <a:lvl4pPr indent="-355600" lvl="3" marL="1828800" rtl="0" algn="l">
              <a:lnSpc>
                <a:spcPct val="90000"/>
              </a:lnSpc>
              <a:spcBef>
                <a:spcPts val="500"/>
              </a:spcBef>
              <a:spcAft>
                <a:spcPts val="0"/>
              </a:spcAft>
              <a:buClr>
                <a:schemeClr val="dk1"/>
              </a:buClr>
              <a:buSzPts val="2000"/>
              <a:buChar char="•"/>
              <a:defRPr sz="2000"/>
            </a:lvl4pPr>
            <a:lvl5pPr indent="-355600" lvl="4" marL="2286000" rtl="0" algn="l">
              <a:lnSpc>
                <a:spcPct val="90000"/>
              </a:lnSpc>
              <a:spcBef>
                <a:spcPts val="500"/>
              </a:spcBef>
              <a:spcAft>
                <a:spcPts val="0"/>
              </a:spcAft>
              <a:buClr>
                <a:schemeClr val="dk1"/>
              </a:buClr>
              <a:buSzPts val="2000"/>
              <a:buChar char="•"/>
              <a:defRPr sz="2000"/>
            </a:lvl5pPr>
            <a:lvl6pPr indent="-355600" lvl="5" marL="2743200" rtl="0" algn="l">
              <a:lnSpc>
                <a:spcPct val="90000"/>
              </a:lnSpc>
              <a:spcBef>
                <a:spcPts val="500"/>
              </a:spcBef>
              <a:spcAft>
                <a:spcPts val="0"/>
              </a:spcAft>
              <a:buClr>
                <a:schemeClr val="dk1"/>
              </a:buClr>
              <a:buSzPts val="2000"/>
              <a:buChar char="•"/>
              <a:defRPr sz="2000"/>
            </a:lvl6pPr>
            <a:lvl7pPr indent="-355600" lvl="6" marL="3200400" rtl="0" algn="l">
              <a:lnSpc>
                <a:spcPct val="90000"/>
              </a:lnSpc>
              <a:spcBef>
                <a:spcPts val="500"/>
              </a:spcBef>
              <a:spcAft>
                <a:spcPts val="0"/>
              </a:spcAft>
              <a:buClr>
                <a:schemeClr val="dk1"/>
              </a:buClr>
              <a:buSzPts val="2000"/>
              <a:buChar char="•"/>
              <a:defRPr sz="2000"/>
            </a:lvl7pPr>
            <a:lvl8pPr indent="-355600" lvl="7" marL="3657600" rtl="0" algn="l">
              <a:lnSpc>
                <a:spcPct val="90000"/>
              </a:lnSpc>
              <a:spcBef>
                <a:spcPts val="500"/>
              </a:spcBef>
              <a:spcAft>
                <a:spcPts val="0"/>
              </a:spcAft>
              <a:buClr>
                <a:schemeClr val="dk1"/>
              </a:buClr>
              <a:buSzPts val="2000"/>
              <a:buChar char="•"/>
              <a:defRPr sz="2000"/>
            </a:lvl8pPr>
            <a:lvl9pPr indent="-355600" lvl="8" marL="4114800" rtl="0" algn="l">
              <a:lnSpc>
                <a:spcPct val="90000"/>
              </a:lnSpc>
              <a:spcBef>
                <a:spcPts val="500"/>
              </a:spcBef>
              <a:spcAft>
                <a:spcPts val="0"/>
              </a:spcAft>
              <a:buClr>
                <a:schemeClr val="dk1"/>
              </a:buClr>
              <a:buSzPts val="2000"/>
              <a:buChar char="•"/>
              <a:defRPr sz="2000"/>
            </a:lvl9pPr>
          </a:lstStyle>
          <a:p/>
        </p:txBody>
      </p:sp>
      <p:sp>
        <p:nvSpPr>
          <p:cNvPr id="140" name="Google Shape;140;g5d0f428e8e_0_319"/>
          <p:cNvSpPr txBox="1"/>
          <p:nvPr>
            <p:ph idx="2" type="body"/>
          </p:nvPr>
        </p:nvSpPr>
        <p:spPr>
          <a:xfrm>
            <a:off x="839788" y="2057400"/>
            <a:ext cx="3932100" cy="3811500"/>
          </a:xfrm>
          <a:prstGeom prst="rect">
            <a:avLst/>
          </a:prstGeom>
          <a:noFill/>
          <a:ln>
            <a:noFill/>
          </a:ln>
        </p:spPr>
        <p:txBody>
          <a:bodyPr anchorCtr="0" anchor="t" bIns="45700" lIns="91425" spcFirstLastPara="1" rIns="91425" wrap="square" tIns="45700">
            <a:noAutofit/>
          </a:bodyPr>
          <a:lstStyle>
            <a:lvl1pPr indent="-228600" lvl="0" marL="457200" rtl="0" algn="l">
              <a:lnSpc>
                <a:spcPct val="90000"/>
              </a:lnSpc>
              <a:spcBef>
                <a:spcPts val="1000"/>
              </a:spcBef>
              <a:spcAft>
                <a:spcPts val="0"/>
              </a:spcAft>
              <a:buClr>
                <a:schemeClr val="dk1"/>
              </a:buClr>
              <a:buSzPts val="1600"/>
              <a:buNone/>
              <a:defRPr sz="1600"/>
            </a:lvl1pPr>
            <a:lvl2pPr indent="-228600" lvl="1" marL="914400" rtl="0" algn="l">
              <a:lnSpc>
                <a:spcPct val="90000"/>
              </a:lnSpc>
              <a:spcBef>
                <a:spcPts val="500"/>
              </a:spcBef>
              <a:spcAft>
                <a:spcPts val="0"/>
              </a:spcAft>
              <a:buClr>
                <a:schemeClr val="dk1"/>
              </a:buClr>
              <a:buSzPts val="1400"/>
              <a:buNone/>
              <a:defRPr sz="1400"/>
            </a:lvl2pPr>
            <a:lvl3pPr indent="-228600" lvl="2" marL="1371600" rtl="0" algn="l">
              <a:lnSpc>
                <a:spcPct val="90000"/>
              </a:lnSpc>
              <a:spcBef>
                <a:spcPts val="500"/>
              </a:spcBef>
              <a:spcAft>
                <a:spcPts val="0"/>
              </a:spcAft>
              <a:buClr>
                <a:schemeClr val="dk1"/>
              </a:buClr>
              <a:buSzPts val="1200"/>
              <a:buNone/>
              <a:defRPr sz="1200"/>
            </a:lvl3pPr>
            <a:lvl4pPr indent="-228600" lvl="3" marL="1828800" rtl="0" algn="l">
              <a:lnSpc>
                <a:spcPct val="90000"/>
              </a:lnSpc>
              <a:spcBef>
                <a:spcPts val="500"/>
              </a:spcBef>
              <a:spcAft>
                <a:spcPts val="0"/>
              </a:spcAft>
              <a:buClr>
                <a:schemeClr val="dk1"/>
              </a:buClr>
              <a:buSzPts val="1000"/>
              <a:buNone/>
              <a:defRPr sz="1000"/>
            </a:lvl4pPr>
            <a:lvl5pPr indent="-228600" lvl="4" marL="2286000" rtl="0" algn="l">
              <a:lnSpc>
                <a:spcPct val="90000"/>
              </a:lnSpc>
              <a:spcBef>
                <a:spcPts val="500"/>
              </a:spcBef>
              <a:spcAft>
                <a:spcPts val="0"/>
              </a:spcAft>
              <a:buClr>
                <a:schemeClr val="dk1"/>
              </a:buClr>
              <a:buSzPts val="1000"/>
              <a:buNone/>
              <a:defRPr sz="1000"/>
            </a:lvl5pPr>
            <a:lvl6pPr indent="-228600" lvl="5" marL="2743200" rtl="0" algn="l">
              <a:lnSpc>
                <a:spcPct val="90000"/>
              </a:lnSpc>
              <a:spcBef>
                <a:spcPts val="500"/>
              </a:spcBef>
              <a:spcAft>
                <a:spcPts val="0"/>
              </a:spcAft>
              <a:buClr>
                <a:schemeClr val="dk1"/>
              </a:buClr>
              <a:buSzPts val="1000"/>
              <a:buNone/>
              <a:defRPr sz="1000"/>
            </a:lvl6pPr>
            <a:lvl7pPr indent="-228600" lvl="6" marL="3200400" rtl="0" algn="l">
              <a:lnSpc>
                <a:spcPct val="90000"/>
              </a:lnSpc>
              <a:spcBef>
                <a:spcPts val="500"/>
              </a:spcBef>
              <a:spcAft>
                <a:spcPts val="0"/>
              </a:spcAft>
              <a:buClr>
                <a:schemeClr val="dk1"/>
              </a:buClr>
              <a:buSzPts val="1000"/>
              <a:buNone/>
              <a:defRPr sz="1000"/>
            </a:lvl7pPr>
            <a:lvl8pPr indent="-228600" lvl="7" marL="3657600" rtl="0" algn="l">
              <a:lnSpc>
                <a:spcPct val="90000"/>
              </a:lnSpc>
              <a:spcBef>
                <a:spcPts val="500"/>
              </a:spcBef>
              <a:spcAft>
                <a:spcPts val="0"/>
              </a:spcAft>
              <a:buClr>
                <a:schemeClr val="dk1"/>
              </a:buClr>
              <a:buSzPts val="1000"/>
              <a:buNone/>
              <a:defRPr sz="1000"/>
            </a:lvl8pPr>
            <a:lvl9pPr indent="-228600" lvl="8" marL="4114800" rtl="0" algn="l">
              <a:lnSpc>
                <a:spcPct val="90000"/>
              </a:lnSpc>
              <a:spcBef>
                <a:spcPts val="500"/>
              </a:spcBef>
              <a:spcAft>
                <a:spcPts val="0"/>
              </a:spcAft>
              <a:buClr>
                <a:schemeClr val="dk1"/>
              </a:buClr>
              <a:buSzPts val="1000"/>
              <a:buNone/>
              <a:defRPr sz="1000"/>
            </a:lvl9pPr>
          </a:lstStyle>
          <a:p/>
        </p:txBody>
      </p:sp>
      <p:sp>
        <p:nvSpPr>
          <p:cNvPr id="141" name="Google Shape;141;g5d0f428e8e_0_319"/>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42" name="Google Shape;142;g5d0f428e8e_0_319"/>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43" name="Google Shape;143;g5d0f428e8e_0_319"/>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144" name="Shape 144"/>
        <p:cNvGrpSpPr/>
        <p:nvPr/>
      </p:nvGrpSpPr>
      <p:grpSpPr>
        <a:xfrm>
          <a:off x="0" y="0"/>
          <a:ext cx="0" cy="0"/>
          <a:chOff x="0" y="0"/>
          <a:chExt cx="0" cy="0"/>
        </a:xfrm>
      </p:grpSpPr>
      <p:sp>
        <p:nvSpPr>
          <p:cNvPr id="145" name="Google Shape;145;g5d0f428e8e_0_326"/>
          <p:cNvSpPr txBox="1"/>
          <p:nvPr>
            <p:ph type="title"/>
          </p:nvPr>
        </p:nvSpPr>
        <p:spPr>
          <a:xfrm>
            <a:off x="839788" y="457200"/>
            <a:ext cx="3932100" cy="1600200"/>
          </a:xfrm>
          <a:prstGeom prst="rect">
            <a:avLst/>
          </a:prstGeom>
          <a:noFill/>
          <a:ln>
            <a:noFill/>
          </a:ln>
        </p:spPr>
        <p:txBody>
          <a:bodyPr anchorCtr="0" anchor="b" bIns="45700" lIns="91425" spcFirstLastPara="1" rIns="91425" wrap="square" tIns="45700">
            <a:noAutofit/>
          </a:bodyPr>
          <a:lstStyle>
            <a:lvl1pPr lvl="0" rtl="0" algn="l">
              <a:lnSpc>
                <a:spcPct val="90000"/>
              </a:lnSpc>
              <a:spcBef>
                <a:spcPts val="0"/>
              </a:spcBef>
              <a:spcAft>
                <a:spcPts val="0"/>
              </a:spcAft>
              <a:buClr>
                <a:schemeClr val="dk1"/>
              </a:buClr>
              <a:buSzPts val="3200"/>
              <a:buFont typeface="Calibri"/>
              <a:buNone/>
              <a:defRPr sz="32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46" name="Google Shape;146;g5d0f428e8e_0_326"/>
          <p:cNvSpPr/>
          <p:nvPr>
            <p:ph idx="2" type="pic"/>
          </p:nvPr>
        </p:nvSpPr>
        <p:spPr>
          <a:xfrm>
            <a:off x="5183188" y="987425"/>
            <a:ext cx="6172200" cy="48735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147" name="Google Shape;147;g5d0f428e8e_0_326"/>
          <p:cNvSpPr txBox="1"/>
          <p:nvPr>
            <p:ph idx="1" type="body"/>
          </p:nvPr>
        </p:nvSpPr>
        <p:spPr>
          <a:xfrm>
            <a:off x="839788" y="2057400"/>
            <a:ext cx="3932100" cy="3811500"/>
          </a:xfrm>
          <a:prstGeom prst="rect">
            <a:avLst/>
          </a:prstGeom>
          <a:noFill/>
          <a:ln>
            <a:noFill/>
          </a:ln>
        </p:spPr>
        <p:txBody>
          <a:bodyPr anchorCtr="0" anchor="t" bIns="45700" lIns="91425" spcFirstLastPara="1" rIns="91425" wrap="square" tIns="45700">
            <a:noAutofit/>
          </a:bodyPr>
          <a:lstStyle>
            <a:lvl1pPr indent="-228600" lvl="0" marL="457200" rtl="0" algn="l">
              <a:lnSpc>
                <a:spcPct val="90000"/>
              </a:lnSpc>
              <a:spcBef>
                <a:spcPts val="1000"/>
              </a:spcBef>
              <a:spcAft>
                <a:spcPts val="0"/>
              </a:spcAft>
              <a:buClr>
                <a:schemeClr val="dk1"/>
              </a:buClr>
              <a:buSzPts val="1600"/>
              <a:buNone/>
              <a:defRPr sz="1600"/>
            </a:lvl1pPr>
            <a:lvl2pPr indent="-228600" lvl="1" marL="914400" rtl="0" algn="l">
              <a:lnSpc>
                <a:spcPct val="90000"/>
              </a:lnSpc>
              <a:spcBef>
                <a:spcPts val="500"/>
              </a:spcBef>
              <a:spcAft>
                <a:spcPts val="0"/>
              </a:spcAft>
              <a:buClr>
                <a:schemeClr val="dk1"/>
              </a:buClr>
              <a:buSzPts val="1400"/>
              <a:buNone/>
              <a:defRPr sz="1400"/>
            </a:lvl2pPr>
            <a:lvl3pPr indent="-228600" lvl="2" marL="1371600" rtl="0" algn="l">
              <a:lnSpc>
                <a:spcPct val="90000"/>
              </a:lnSpc>
              <a:spcBef>
                <a:spcPts val="500"/>
              </a:spcBef>
              <a:spcAft>
                <a:spcPts val="0"/>
              </a:spcAft>
              <a:buClr>
                <a:schemeClr val="dk1"/>
              </a:buClr>
              <a:buSzPts val="1200"/>
              <a:buNone/>
              <a:defRPr sz="1200"/>
            </a:lvl3pPr>
            <a:lvl4pPr indent="-228600" lvl="3" marL="1828800" rtl="0" algn="l">
              <a:lnSpc>
                <a:spcPct val="90000"/>
              </a:lnSpc>
              <a:spcBef>
                <a:spcPts val="500"/>
              </a:spcBef>
              <a:spcAft>
                <a:spcPts val="0"/>
              </a:spcAft>
              <a:buClr>
                <a:schemeClr val="dk1"/>
              </a:buClr>
              <a:buSzPts val="1000"/>
              <a:buNone/>
              <a:defRPr sz="1000"/>
            </a:lvl4pPr>
            <a:lvl5pPr indent="-228600" lvl="4" marL="2286000" rtl="0" algn="l">
              <a:lnSpc>
                <a:spcPct val="90000"/>
              </a:lnSpc>
              <a:spcBef>
                <a:spcPts val="500"/>
              </a:spcBef>
              <a:spcAft>
                <a:spcPts val="0"/>
              </a:spcAft>
              <a:buClr>
                <a:schemeClr val="dk1"/>
              </a:buClr>
              <a:buSzPts val="1000"/>
              <a:buNone/>
              <a:defRPr sz="1000"/>
            </a:lvl5pPr>
            <a:lvl6pPr indent="-228600" lvl="5" marL="2743200" rtl="0" algn="l">
              <a:lnSpc>
                <a:spcPct val="90000"/>
              </a:lnSpc>
              <a:spcBef>
                <a:spcPts val="500"/>
              </a:spcBef>
              <a:spcAft>
                <a:spcPts val="0"/>
              </a:spcAft>
              <a:buClr>
                <a:schemeClr val="dk1"/>
              </a:buClr>
              <a:buSzPts val="1000"/>
              <a:buNone/>
              <a:defRPr sz="1000"/>
            </a:lvl6pPr>
            <a:lvl7pPr indent="-228600" lvl="6" marL="3200400" rtl="0" algn="l">
              <a:lnSpc>
                <a:spcPct val="90000"/>
              </a:lnSpc>
              <a:spcBef>
                <a:spcPts val="500"/>
              </a:spcBef>
              <a:spcAft>
                <a:spcPts val="0"/>
              </a:spcAft>
              <a:buClr>
                <a:schemeClr val="dk1"/>
              </a:buClr>
              <a:buSzPts val="1000"/>
              <a:buNone/>
              <a:defRPr sz="1000"/>
            </a:lvl7pPr>
            <a:lvl8pPr indent="-228600" lvl="7" marL="3657600" rtl="0" algn="l">
              <a:lnSpc>
                <a:spcPct val="90000"/>
              </a:lnSpc>
              <a:spcBef>
                <a:spcPts val="500"/>
              </a:spcBef>
              <a:spcAft>
                <a:spcPts val="0"/>
              </a:spcAft>
              <a:buClr>
                <a:schemeClr val="dk1"/>
              </a:buClr>
              <a:buSzPts val="1000"/>
              <a:buNone/>
              <a:defRPr sz="1000"/>
            </a:lvl8pPr>
            <a:lvl9pPr indent="-228600" lvl="8" marL="4114800" rtl="0" algn="l">
              <a:lnSpc>
                <a:spcPct val="90000"/>
              </a:lnSpc>
              <a:spcBef>
                <a:spcPts val="500"/>
              </a:spcBef>
              <a:spcAft>
                <a:spcPts val="0"/>
              </a:spcAft>
              <a:buClr>
                <a:schemeClr val="dk1"/>
              </a:buClr>
              <a:buSzPts val="1000"/>
              <a:buNone/>
              <a:defRPr sz="1000"/>
            </a:lvl9pPr>
          </a:lstStyle>
          <a:p/>
        </p:txBody>
      </p:sp>
      <p:sp>
        <p:nvSpPr>
          <p:cNvPr id="148" name="Google Shape;148;g5d0f428e8e_0_326"/>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49" name="Google Shape;149;g5d0f428e8e_0_326"/>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50" name="Google Shape;150;g5d0f428e8e_0_326"/>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151" name="Shape 151"/>
        <p:cNvGrpSpPr/>
        <p:nvPr/>
      </p:nvGrpSpPr>
      <p:grpSpPr>
        <a:xfrm>
          <a:off x="0" y="0"/>
          <a:ext cx="0" cy="0"/>
          <a:chOff x="0" y="0"/>
          <a:chExt cx="0" cy="0"/>
        </a:xfrm>
      </p:grpSpPr>
      <p:sp>
        <p:nvSpPr>
          <p:cNvPr id="152" name="Google Shape;152;g5d0f428e8e_0_333"/>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53" name="Google Shape;153;g5d0f428e8e_0_333"/>
          <p:cNvSpPr txBox="1"/>
          <p:nvPr>
            <p:ph idx="1" type="body"/>
          </p:nvPr>
        </p:nvSpPr>
        <p:spPr>
          <a:xfrm rot="5400000">
            <a:off x="3920400" y="-1256575"/>
            <a:ext cx="4351200" cy="105156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154" name="Google Shape;154;g5d0f428e8e_0_333"/>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55" name="Google Shape;155;g5d0f428e8e_0_333"/>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56" name="Google Shape;156;g5d0f428e8e_0_33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157" name="Shape 157"/>
        <p:cNvGrpSpPr/>
        <p:nvPr/>
      </p:nvGrpSpPr>
      <p:grpSpPr>
        <a:xfrm>
          <a:off x="0" y="0"/>
          <a:ext cx="0" cy="0"/>
          <a:chOff x="0" y="0"/>
          <a:chExt cx="0" cy="0"/>
        </a:xfrm>
      </p:grpSpPr>
      <p:sp>
        <p:nvSpPr>
          <p:cNvPr id="158" name="Google Shape;158;g5d0f428e8e_0_339"/>
          <p:cNvSpPr txBox="1"/>
          <p:nvPr>
            <p:ph type="title"/>
          </p:nvPr>
        </p:nvSpPr>
        <p:spPr>
          <a:xfrm rot="5400000">
            <a:off x="7133400" y="1956625"/>
            <a:ext cx="5811900" cy="2628900"/>
          </a:xfrm>
          <a:prstGeom prst="rect">
            <a:avLst/>
          </a:prstGeom>
          <a:noFill/>
          <a:ln>
            <a:noFill/>
          </a:ln>
        </p:spPr>
        <p:txBody>
          <a:bodyPr anchorCtr="0" anchor="ctr" bIns="45700" lIns="91425" spcFirstLastPara="1" rIns="91425" wrap="square" tIns="45700">
            <a:no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59" name="Google Shape;159;g5d0f428e8e_0_339"/>
          <p:cNvSpPr txBox="1"/>
          <p:nvPr>
            <p:ph idx="1" type="body"/>
          </p:nvPr>
        </p:nvSpPr>
        <p:spPr>
          <a:xfrm rot="5400000">
            <a:off x="1799400" y="-596075"/>
            <a:ext cx="5811900" cy="77343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160" name="Google Shape;160;g5d0f428e8e_0_339"/>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61" name="Google Shape;161;g5d0f428e8e_0_339"/>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62" name="Google Shape;162;g5d0f428e8e_0_339"/>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7" name="Shape 27"/>
        <p:cNvGrpSpPr/>
        <p:nvPr/>
      </p:nvGrpSpPr>
      <p:grpSpPr>
        <a:xfrm>
          <a:off x="0" y="0"/>
          <a:ext cx="0" cy="0"/>
          <a:chOff x="0" y="0"/>
          <a:chExt cx="0" cy="0"/>
        </a:xfrm>
      </p:grpSpPr>
      <p:sp>
        <p:nvSpPr>
          <p:cNvPr id="28" name="Google Shape;28;p11"/>
          <p:cNvSpPr txBox="1"/>
          <p:nvPr>
            <p:ph type="title"/>
          </p:nvPr>
        </p:nvSpPr>
        <p:spPr>
          <a:xfrm>
            <a:off x="415600" y="593367"/>
            <a:ext cx="11360800" cy="763600"/>
          </a:xfrm>
          <a:prstGeom prst="rect">
            <a:avLst/>
          </a:prstGeom>
          <a:noFill/>
          <a:ln>
            <a:noFill/>
          </a:ln>
        </p:spPr>
        <p:txBody>
          <a:bodyPr anchorCtr="0" anchor="t" bIns="91425" lIns="91425" spcFirstLastPara="1" rIns="91425" wrap="square" tIns="91425">
            <a:normAutofit/>
          </a:bodyPr>
          <a:lstStyle>
            <a:lvl1pPr lvl="0" algn="l">
              <a:lnSpc>
                <a:spcPct val="90000"/>
              </a:lnSpc>
              <a:spcBef>
                <a:spcPts val="0"/>
              </a:spcBef>
              <a:spcAft>
                <a:spcPts val="0"/>
              </a:spcAft>
              <a:buClr>
                <a:schemeClr val="dk1"/>
              </a:buClr>
              <a:buSzPts val="2800"/>
              <a:buFont typeface="Calibri"/>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9" name="Google Shape;29;p11"/>
          <p:cNvSpPr txBox="1"/>
          <p:nvPr>
            <p:ph idx="1" type="body"/>
          </p:nvPr>
        </p:nvSpPr>
        <p:spPr>
          <a:xfrm>
            <a:off x="415600" y="1536633"/>
            <a:ext cx="11360800" cy="4555200"/>
          </a:xfrm>
          <a:prstGeom prst="rect">
            <a:avLst/>
          </a:prstGeom>
          <a:noFill/>
          <a:ln>
            <a:noFill/>
          </a:ln>
        </p:spPr>
        <p:txBody>
          <a:bodyPr anchorCtr="0" anchor="t" bIns="91425" lIns="91425" spcFirstLastPara="1" rIns="91425" wrap="square" tIns="91425">
            <a:normAutofit/>
          </a:bodyPr>
          <a:lstStyle>
            <a:lvl1pPr indent="-342900" lvl="0" marL="457200" algn="l">
              <a:lnSpc>
                <a:spcPct val="90000"/>
              </a:lnSpc>
              <a:spcBef>
                <a:spcPts val="0"/>
              </a:spcBef>
              <a:spcAft>
                <a:spcPts val="0"/>
              </a:spcAft>
              <a:buClr>
                <a:schemeClr val="dk1"/>
              </a:buClr>
              <a:buSzPts val="1800"/>
              <a:buChar char="●"/>
              <a:defRPr/>
            </a:lvl1pPr>
            <a:lvl2pPr indent="-317500" lvl="1" marL="914400" algn="l">
              <a:lnSpc>
                <a:spcPct val="90000"/>
              </a:lnSpc>
              <a:spcBef>
                <a:spcPts val="2133"/>
              </a:spcBef>
              <a:spcAft>
                <a:spcPts val="0"/>
              </a:spcAft>
              <a:buClr>
                <a:schemeClr val="dk1"/>
              </a:buClr>
              <a:buSzPts val="1400"/>
              <a:buChar char="○"/>
              <a:defRPr/>
            </a:lvl2pPr>
            <a:lvl3pPr indent="-317500" lvl="2" marL="1371600" algn="l">
              <a:lnSpc>
                <a:spcPct val="90000"/>
              </a:lnSpc>
              <a:spcBef>
                <a:spcPts val="2133"/>
              </a:spcBef>
              <a:spcAft>
                <a:spcPts val="0"/>
              </a:spcAft>
              <a:buClr>
                <a:schemeClr val="dk1"/>
              </a:buClr>
              <a:buSzPts val="1400"/>
              <a:buChar char="■"/>
              <a:defRPr/>
            </a:lvl3pPr>
            <a:lvl4pPr indent="-317500" lvl="3" marL="1828800" algn="l">
              <a:lnSpc>
                <a:spcPct val="90000"/>
              </a:lnSpc>
              <a:spcBef>
                <a:spcPts val="2133"/>
              </a:spcBef>
              <a:spcAft>
                <a:spcPts val="0"/>
              </a:spcAft>
              <a:buClr>
                <a:schemeClr val="dk1"/>
              </a:buClr>
              <a:buSzPts val="1400"/>
              <a:buChar char="●"/>
              <a:defRPr/>
            </a:lvl4pPr>
            <a:lvl5pPr indent="-317500" lvl="4" marL="2286000" algn="l">
              <a:lnSpc>
                <a:spcPct val="90000"/>
              </a:lnSpc>
              <a:spcBef>
                <a:spcPts val="2133"/>
              </a:spcBef>
              <a:spcAft>
                <a:spcPts val="0"/>
              </a:spcAft>
              <a:buClr>
                <a:schemeClr val="dk1"/>
              </a:buClr>
              <a:buSzPts val="1400"/>
              <a:buChar char="○"/>
              <a:defRPr/>
            </a:lvl5pPr>
            <a:lvl6pPr indent="-317500" lvl="5" marL="2743200" algn="l">
              <a:lnSpc>
                <a:spcPct val="90000"/>
              </a:lnSpc>
              <a:spcBef>
                <a:spcPts val="2133"/>
              </a:spcBef>
              <a:spcAft>
                <a:spcPts val="0"/>
              </a:spcAft>
              <a:buClr>
                <a:schemeClr val="dk1"/>
              </a:buClr>
              <a:buSzPts val="1400"/>
              <a:buChar char="■"/>
              <a:defRPr/>
            </a:lvl6pPr>
            <a:lvl7pPr indent="-317500" lvl="6" marL="3200400" algn="l">
              <a:lnSpc>
                <a:spcPct val="90000"/>
              </a:lnSpc>
              <a:spcBef>
                <a:spcPts val="2133"/>
              </a:spcBef>
              <a:spcAft>
                <a:spcPts val="0"/>
              </a:spcAft>
              <a:buClr>
                <a:schemeClr val="dk1"/>
              </a:buClr>
              <a:buSzPts val="1400"/>
              <a:buChar char="●"/>
              <a:defRPr/>
            </a:lvl7pPr>
            <a:lvl8pPr indent="-317500" lvl="7" marL="3657600" algn="l">
              <a:lnSpc>
                <a:spcPct val="90000"/>
              </a:lnSpc>
              <a:spcBef>
                <a:spcPts val="2133"/>
              </a:spcBef>
              <a:spcAft>
                <a:spcPts val="0"/>
              </a:spcAft>
              <a:buClr>
                <a:schemeClr val="dk1"/>
              </a:buClr>
              <a:buSzPts val="1400"/>
              <a:buChar char="○"/>
              <a:defRPr/>
            </a:lvl8pPr>
            <a:lvl9pPr indent="-317500" lvl="8" marL="4114800" algn="l">
              <a:lnSpc>
                <a:spcPct val="90000"/>
              </a:lnSpc>
              <a:spcBef>
                <a:spcPts val="2133"/>
              </a:spcBef>
              <a:spcAft>
                <a:spcPts val="2133"/>
              </a:spcAft>
              <a:buClr>
                <a:schemeClr val="dk1"/>
              </a:buClr>
              <a:buSzPts val="1400"/>
              <a:buChar char="■"/>
              <a:defRPr/>
            </a:lvl9pPr>
          </a:lstStyle>
          <a:p/>
        </p:txBody>
      </p:sp>
      <p:sp>
        <p:nvSpPr>
          <p:cNvPr id="30" name="Google Shape;30;p11"/>
          <p:cNvSpPr txBox="1"/>
          <p:nvPr>
            <p:ph idx="12" type="sldNum"/>
          </p:nvPr>
        </p:nvSpPr>
        <p:spPr>
          <a:xfrm>
            <a:off x="11296611" y="6217623"/>
            <a:ext cx="731600" cy="524800"/>
          </a:xfrm>
          <a:prstGeom prst="rect">
            <a:avLst/>
          </a:prstGeom>
          <a:noFill/>
          <a:ln>
            <a:noFill/>
          </a:ln>
        </p:spPr>
        <p:txBody>
          <a:bodyPr anchorCtr="0" anchor="ctr" bIns="91425" lIns="91425" spcFirstLastPara="1" rIns="91425" wrap="square" tIns="91425">
            <a:noAutofit/>
          </a:bodyPr>
          <a:lstStyle>
            <a:lvl1pPr indent="0" lvl="0" marL="0" algn="r">
              <a:buClr>
                <a:srgbClr val="888888"/>
              </a:buClr>
              <a:buSzPts val="1200"/>
              <a:buFont typeface="Calibri"/>
              <a:buNone/>
              <a:defRPr sz="1200">
                <a:solidFill>
                  <a:srgbClr val="888888"/>
                </a:solidFill>
                <a:latin typeface="Calibri"/>
                <a:ea typeface="Calibri"/>
                <a:cs typeface="Calibri"/>
                <a:sym typeface="Calibri"/>
              </a:defRPr>
            </a:lvl1pPr>
            <a:lvl2pPr indent="0" lvl="1" marL="0" algn="r">
              <a:buClr>
                <a:srgbClr val="888888"/>
              </a:buClr>
              <a:buSzPts val="1200"/>
              <a:buFont typeface="Calibri"/>
              <a:buNone/>
              <a:defRPr sz="1200">
                <a:solidFill>
                  <a:srgbClr val="888888"/>
                </a:solidFill>
                <a:latin typeface="Calibri"/>
                <a:ea typeface="Calibri"/>
                <a:cs typeface="Calibri"/>
                <a:sym typeface="Calibri"/>
              </a:defRPr>
            </a:lvl2pPr>
            <a:lvl3pPr indent="0" lvl="2" marL="0" algn="r">
              <a:buClr>
                <a:srgbClr val="888888"/>
              </a:buClr>
              <a:buSzPts val="1200"/>
              <a:buFont typeface="Calibri"/>
              <a:buNone/>
              <a:defRPr sz="1200">
                <a:solidFill>
                  <a:srgbClr val="888888"/>
                </a:solidFill>
                <a:latin typeface="Calibri"/>
                <a:ea typeface="Calibri"/>
                <a:cs typeface="Calibri"/>
                <a:sym typeface="Calibri"/>
              </a:defRPr>
            </a:lvl3pPr>
            <a:lvl4pPr indent="0" lvl="3" marL="0" algn="r">
              <a:buClr>
                <a:srgbClr val="888888"/>
              </a:buClr>
              <a:buSzPts val="1200"/>
              <a:buFont typeface="Calibri"/>
              <a:buNone/>
              <a:defRPr sz="1200">
                <a:solidFill>
                  <a:srgbClr val="888888"/>
                </a:solidFill>
                <a:latin typeface="Calibri"/>
                <a:ea typeface="Calibri"/>
                <a:cs typeface="Calibri"/>
                <a:sym typeface="Calibri"/>
              </a:defRPr>
            </a:lvl4pPr>
            <a:lvl5pPr indent="0" lvl="4" marL="0" algn="r">
              <a:buClr>
                <a:srgbClr val="888888"/>
              </a:buClr>
              <a:buSzPts val="1200"/>
              <a:buFont typeface="Calibri"/>
              <a:buNone/>
              <a:defRPr sz="1200">
                <a:solidFill>
                  <a:srgbClr val="888888"/>
                </a:solidFill>
                <a:latin typeface="Calibri"/>
                <a:ea typeface="Calibri"/>
                <a:cs typeface="Calibri"/>
                <a:sym typeface="Calibri"/>
              </a:defRPr>
            </a:lvl5pPr>
            <a:lvl6pPr indent="0" lvl="5" marL="0" algn="r">
              <a:buClr>
                <a:srgbClr val="888888"/>
              </a:buClr>
              <a:buSzPts val="1200"/>
              <a:buFont typeface="Calibri"/>
              <a:buNone/>
              <a:defRPr sz="1200">
                <a:solidFill>
                  <a:srgbClr val="888888"/>
                </a:solidFill>
                <a:latin typeface="Calibri"/>
                <a:ea typeface="Calibri"/>
                <a:cs typeface="Calibri"/>
                <a:sym typeface="Calibri"/>
              </a:defRPr>
            </a:lvl6pPr>
            <a:lvl7pPr indent="0" lvl="6" marL="0" algn="r">
              <a:buClr>
                <a:srgbClr val="888888"/>
              </a:buClr>
              <a:buSzPts val="1200"/>
              <a:buFont typeface="Calibri"/>
              <a:buNone/>
              <a:defRPr sz="1200">
                <a:solidFill>
                  <a:srgbClr val="888888"/>
                </a:solidFill>
                <a:latin typeface="Calibri"/>
                <a:ea typeface="Calibri"/>
                <a:cs typeface="Calibri"/>
                <a:sym typeface="Calibri"/>
              </a:defRPr>
            </a:lvl7pPr>
            <a:lvl8pPr indent="0" lvl="7" marL="0" algn="r">
              <a:buClr>
                <a:srgbClr val="888888"/>
              </a:buClr>
              <a:buSzPts val="1200"/>
              <a:buFont typeface="Calibri"/>
              <a:buNone/>
              <a:defRPr sz="1200">
                <a:solidFill>
                  <a:srgbClr val="888888"/>
                </a:solidFill>
                <a:latin typeface="Calibri"/>
                <a:ea typeface="Calibri"/>
                <a:cs typeface="Calibri"/>
                <a:sym typeface="Calibri"/>
              </a:defRPr>
            </a:lvl8pPr>
            <a:lvl9pPr indent="0" lvl="8" marL="0" algn="r">
              <a:buClr>
                <a:srgbClr val="888888"/>
              </a:buClr>
              <a:buSzPts val="1200"/>
              <a:buFont typeface="Calibri"/>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31" name="Shape 31"/>
        <p:cNvGrpSpPr/>
        <p:nvPr/>
      </p:nvGrpSpPr>
      <p:grpSpPr>
        <a:xfrm>
          <a:off x="0" y="0"/>
          <a:ext cx="0" cy="0"/>
          <a:chOff x="0" y="0"/>
          <a:chExt cx="0" cy="0"/>
        </a:xfrm>
      </p:grpSpPr>
      <p:sp>
        <p:nvSpPr>
          <p:cNvPr id="32" name="Google Shape;32;p12"/>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12"/>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4" name="Google Shape;34;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37" name="Shape 37"/>
        <p:cNvGrpSpPr/>
        <p:nvPr/>
      </p:nvGrpSpPr>
      <p:grpSpPr>
        <a:xfrm>
          <a:off x="0" y="0"/>
          <a:ext cx="0" cy="0"/>
          <a:chOff x="0" y="0"/>
          <a:chExt cx="0" cy="0"/>
        </a:xfrm>
      </p:grpSpPr>
      <p:sp>
        <p:nvSpPr>
          <p:cNvPr id="38" name="Google Shape;38;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13"/>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13"/>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1" name="Google Shape;41;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44" name="Shape 44"/>
        <p:cNvGrpSpPr/>
        <p:nvPr/>
      </p:nvGrpSpPr>
      <p:grpSpPr>
        <a:xfrm>
          <a:off x="0" y="0"/>
          <a:ext cx="0" cy="0"/>
          <a:chOff x="0" y="0"/>
          <a:chExt cx="0" cy="0"/>
        </a:xfrm>
      </p:grpSpPr>
      <p:sp>
        <p:nvSpPr>
          <p:cNvPr id="45" name="Google Shape;45;p14"/>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14"/>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7" name="Google Shape;47;p14"/>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8" name="Google Shape;48;p14"/>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9" name="Google Shape;49;p14"/>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0" name="Google Shape;50;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3" name="Shape 53"/>
        <p:cNvGrpSpPr/>
        <p:nvPr/>
      </p:nvGrpSpPr>
      <p:grpSpPr>
        <a:xfrm>
          <a:off x="0" y="0"/>
          <a:ext cx="0" cy="0"/>
          <a:chOff x="0" y="0"/>
          <a:chExt cx="0" cy="0"/>
        </a:xfrm>
      </p:grpSpPr>
      <p:sp>
        <p:nvSpPr>
          <p:cNvPr id="54" name="Google Shape;54;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8" name="Shape 58"/>
        <p:cNvGrpSpPr/>
        <p:nvPr/>
      </p:nvGrpSpPr>
      <p:grpSpPr>
        <a:xfrm>
          <a:off x="0" y="0"/>
          <a:ext cx="0" cy="0"/>
          <a:chOff x="0" y="0"/>
          <a:chExt cx="0" cy="0"/>
        </a:xfrm>
      </p:grpSpPr>
      <p:sp>
        <p:nvSpPr>
          <p:cNvPr id="59" name="Google Shape;59;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62" name="Shape 62"/>
        <p:cNvGrpSpPr/>
        <p:nvPr/>
      </p:nvGrpSpPr>
      <p:grpSpPr>
        <a:xfrm>
          <a:off x="0" y="0"/>
          <a:ext cx="0" cy="0"/>
          <a:chOff x="0" y="0"/>
          <a:chExt cx="0" cy="0"/>
        </a:xfrm>
      </p:grpSpPr>
      <p:sp>
        <p:nvSpPr>
          <p:cNvPr id="63" name="Google Shape;63;p17"/>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4" name="Google Shape;64;p17"/>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5" name="Google Shape;65;p17"/>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6" name="Google Shape;66;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A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0" Type="http://schemas.openxmlformats.org/officeDocument/2006/relationships/slideLayout" Target="../slideLayouts/slideLayout22.xml"/><Relationship Id="rId12" Type="http://schemas.openxmlformats.org/officeDocument/2006/relationships/theme" Target="../theme/theme2.xml"/><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9" Type="http://schemas.openxmlformats.org/officeDocument/2006/relationships/slideLayout" Target="../slideLayouts/slideLayout21.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Google Shape;10;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AU"/>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88" name="Shape 88"/>
        <p:cNvGrpSpPr/>
        <p:nvPr/>
      </p:nvGrpSpPr>
      <p:grpSpPr>
        <a:xfrm>
          <a:off x="0" y="0"/>
          <a:ext cx="0" cy="0"/>
          <a:chOff x="0" y="0"/>
          <a:chExt cx="0" cy="0"/>
        </a:xfrm>
      </p:grpSpPr>
      <p:sp>
        <p:nvSpPr>
          <p:cNvPr id="89" name="Google Shape;89;g5d0f428e8e_0_270"/>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90" name="Google Shape;90;g5d0f428e8e_0_270"/>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91" name="Google Shape;91;g5d0f428e8e_0_270"/>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2" name="Google Shape;92;g5d0f428e8e_0_270"/>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3" name="Google Shape;93;g5d0f428e8e_0_270"/>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AU"/>
              <a:t>‹#›</a:t>
            </a:fld>
            <a:endParaRPr/>
          </a:p>
        </p:txBody>
      </p:sp>
    </p:spTree>
  </p:cSld>
  <p:clrMap accent1="accent1" accent2="accent2" accent3="accent3" accent4="accent4" accent5="accent5" accent6="accent6" bg1="lt1" bg2="dk2" tx1="dk1" tx2="lt2" folHlink="folHlink" hlink="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0" Type="http://schemas.openxmlformats.org/officeDocument/2006/relationships/hyperlink" Target="https://ripr.editorialmanager.com/" TargetMode="External"/><Relationship Id="rId1" Type="http://schemas.openxmlformats.org/officeDocument/2006/relationships/slideLayout" Target="../slideLayouts/slideLayout14.xml"/><Relationship Id="rId2" Type="http://schemas.openxmlformats.org/officeDocument/2006/relationships/notesSlide" Target="../notesSlides/notesSlide10.xml"/><Relationship Id="rId3" Type="http://schemas.openxmlformats.org/officeDocument/2006/relationships/hyperlink" Target="mailto:em@editorialmanager.com" TargetMode="External"/><Relationship Id="rId4" Type="http://schemas.openxmlformats.org/officeDocument/2006/relationships/hyperlink" Target="https://ripr.editorialmanager.com/l.asp?i=11973&amp;l=KCSW8G1D" TargetMode="External"/><Relationship Id="rId9" Type="http://schemas.openxmlformats.org/officeDocument/2006/relationships/hyperlink" Target="http://www.biomedcentral.com/about/editorialpolicies#Confidentiality" TargetMode="External"/><Relationship Id="rId5" Type="http://schemas.openxmlformats.org/officeDocument/2006/relationships/hyperlink" Target="https://ripr.editorialmanager.com/l.asp?i=11974&amp;l=3H55KR0X" TargetMode="External"/><Relationship Id="rId6" Type="http://schemas.openxmlformats.org/officeDocument/2006/relationships/hyperlink" Target="http://creativecommons.org/licenses/by/4.0/" TargetMode="External"/><Relationship Id="rId7" Type="http://schemas.openxmlformats.org/officeDocument/2006/relationships/hyperlink" Target="http://www.biomedcentral.com/about/editorialpolicies#Confidentiality" TargetMode="External"/><Relationship Id="rId8" Type="http://schemas.openxmlformats.org/officeDocument/2006/relationships/hyperlink" Target="http://www.biomedcentral.com/about/editorialpolicies#Confidentiality" TargetMode="External"/></Relationships>
</file>

<file path=ppt/slides/_rels/slide11.xml.rels><?xml version="1.0" encoding="UTF-8" standalone="yes"?><Relationships xmlns="http://schemas.openxmlformats.org/package/2006/relationships"><Relationship Id="rId10" Type="http://schemas.openxmlformats.org/officeDocument/2006/relationships/hyperlink" Target="https://ripr.editorialmanager.com/" TargetMode="External"/><Relationship Id="rId1" Type="http://schemas.openxmlformats.org/officeDocument/2006/relationships/slideLayout" Target="../slideLayouts/slideLayout14.xml"/><Relationship Id="rId2" Type="http://schemas.openxmlformats.org/officeDocument/2006/relationships/notesSlide" Target="../notesSlides/notesSlide11.xml"/><Relationship Id="rId3" Type="http://schemas.openxmlformats.org/officeDocument/2006/relationships/hyperlink" Target="mailto:em@editorialmanager.com" TargetMode="External"/><Relationship Id="rId4" Type="http://schemas.openxmlformats.org/officeDocument/2006/relationships/hyperlink" Target="https://ripr.editorialmanager.com/l.asp?i=11973&amp;l=KCSW8G1D" TargetMode="External"/><Relationship Id="rId9" Type="http://schemas.openxmlformats.org/officeDocument/2006/relationships/hyperlink" Target="http://www.biomedcentral.com/about/editorialpolicies#Confidentiality" TargetMode="External"/><Relationship Id="rId5" Type="http://schemas.openxmlformats.org/officeDocument/2006/relationships/hyperlink" Target="https://ripr.editorialmanager.com/l.asp?i=11974&amp;l=3H55KR0X" TargetMode="External"/><Relationship Id="rId6" Type="http://schemas.openxmlformats.org/officeDocument/2006/relationships/hyperlink" Target="http://creativecommons.org/licenses/by/4.0/" TargetMode="External"/><Relationship Id="rId7" Type="http://schemas.openxmlformats.org/officeDocument/2006/relationships/hyperlink" Target="http://www.biomedcentral.com/about/editorialpolicies#Confidentiality" TargetMode="External"/><Relationship Id="rId8" Type="http://schemas.openxmlformats.org/officeDocument/2006/relationships/hyperlink" Target="http://www.biomedcentral.com/about/editorialpolicies#Confidentiality"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 Id="rId3" Type="http://schemas.openxmlformats.org/officeDocument/2006/relationships/hyperlink" Target="http://vibgyorpublishers.org/journals/International-Journal-of-Biomechanics-and-Movement-Science.php" TargetMode="External"/><Relationship Id="rId4" Type="http://schemas.openxmlformats.org/officeDocument/2006/relationships/hyperlink" Target="http://vibgyorpublishers.org/journals/International-Journal-of-Biomechanics-and-Movement-Science.php"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 Id="rId3" Type="http://schemas.openxmlformats.org/officeDocument/2006/relationships/hyperlink" Target="http://vibgyorpublishers.org/journals/International-Journal-of-Biomechanics-and-Movement-Science.php" TargetMode="External"/><Relationship Id="rId4" Type="http://schemas.openxmlformats.org/officeDocument/2006/relationships/hyperlink" Target="http://vibgyorpublishers.org/journals/International-Journal-of-Biomechanics-and-Movement-Science.php"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 Id="rId3" Type="http://schemas.openxmlformats.org/officeDocument/2006/relationships/image" Target="../media/image9.png"/><Relationship Id="rId4" Type="http://schemas.openxmlformats.org/officeDocument/2006/relationships/image" Target="../media/image4.png"/><Relationship Id="rId5" Type="http://schemas.openxmlformats.org/officeDocument/2006/relationships/hyperlink" Target="https://publons.com/"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hyperlink" Target="https://osf.io/preprints/discover" TargetMode="Externa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transpose-publishing.github.io/" TargetMode="Externa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hyperlink" Target="https://publons.com/" TargetMode="External"/><Relationship Id="rId5" Type="http://schemas.openxmlformats.org/officeDocument/2006/relationships/hyperlink" Target="http://asapbio.org/" TargetMode="External"/><Relationship Id="rId6" Type="http://schemas.openxmlformats.org/officeDocument/2006/relationships/hyperlink" Target="https://osf.io/preprints"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Google Shape;168;p1"/>
          <p:cNvSpPr txBox="1"/>
          <p:nvPr>
            <p:ph type="ctrTitle"/>
          </p:nvPr>
        </p:nvSpPr>
        <p:spPr>
          <a:xfrm>
            <a:off x="1524000" y="312466"/>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4000"/>
              <a:buFont typeface="Calibri"/>
              <a:buNone/>
            </a:pPr>
            <a:br>
              <a:rPr b="1" i="1" lang="en-AU" sz="4000"/>
            </a:br>
            <a:r>
              <a:rPr lang="en-AU"/>
              <a:t>The evolving world of peer review</a:t>
            </a:r>
            <a:endParaRPr sz="4000"/>
          </a:p>
        </p:txBody>
      </p:sp>
      <p:sp>
        <p:nvSpPr>
          <p:cNvPr id="169" name="Google Shape;169;p1"/>
          <p:cNvSpPr txBox="1"/>
          <p:nvPr/>
        </p:nvSpPr>
        <p:spPr>
          <a:xfrm>
            <a:off x="572720" y="2843970"/>
            <a:ext cx="10457230" cy="2435164"/>
          </a:xfrm>
          <a:prstGeom prst="rect">
            <a:avLst/>
          </a:prstGeom>
          <a:noFill/>
          <a:ln>
            <a:noFill/>
          </a:ln>
        </p:spPr>
        <p:txBody>
          <a:bodyPr anchorCtr="0" anchor="t" bIns="45700" lIns="91425" spcFirstLastPara="1" rIns="91425" wrap="square" tIns="45700">
            <a:normAutofit/>
          </a:bodyPr>
          <a:lstStyle/>
          <a:p>
            <a:pPr indent="0" lvl="0" marL="0" marR="0" rtl="0" algn="ctr">
              <a:lnSpc>
                <a:spcPct val="90000"/>
              </a:lnSpc>
              <a:spcBef>
                <a:spcPts val="0"/>
              </a:spcBef>
              <a:spcAft>
                <a:spcPts val="0"/>
              </a:spcAft>
              <a:buClr>
                <a:schemeClr val="dk1"/>
              </a:buClr>
              <a:buSzPts val="1700"/>
              <a:buFont typeface="Arial"/>
              <a:buNone/>
            </a:pPr>
            <a:r>
              <a:rPr b="0" i="0" lang="en-AU" sz="1700" u="none" cap="none" strike="noStrike">
                <a:solidFill>
                  <a:schemeClr val="dk1"/>
                </a:solidFill>
                <a:latin typeface="Calibri"/>
                <a:ea typeface="Calibri"/>
                <a:cs typeface="Calibri"/>
                <a:sym typeface="Calibri"/>
              </a:rPr>
              <a:t>Ginny Barbour</a:t>
            </a:r>
            <a:endParaRPr/>
          </a:p>
          <a:p>
            <a:pPr indent="0" lvl="0" marL="0" marR="0" rtl="0" algn="ctr">
              <a:lnSpc>
                <a:spcPct val="90000"/>
              </a:lnSpc>
              <a:spcBef>
                <a:spcPts val="0"/>
              </a:spcBef>
              <a:spcAft>
                <a:spcPts val="0"/>
              </a:spcAft>
              <a:buClr>
                <a:schemeClr val="dk1"/>
              </a:buClr>
              <a:buSzPts val="1700"/>
              <a:buFont typeface="Arial"/>
              <a:buNone/>
            </a:pPr>
            <a:r>
              <a:rPr b="0" i="0" lang="en-AU" sz="1700" u="none" cap="none" strike="noStrike">
                <a:solidFill>
                  <a:schemeClr val="dk1"/>
                </a:solidFill>
                <a:latin typeface="Calibri"/>
                <a:ea typeface="Calibri"/>
                <a:cs typeface="Calibri"/>
                <a:sym typeface="Calibri"/>
              </a:rPr>
              <a:t>Director, Australasian Open Access Strategy Group (AOASG)</a:t>
            </a:r>
            <a:endParaRPr/>
          </a:p>
          <a:p>
            <a:pPr indent="0" lvl="0" marL="0" marR="0" rtl="0" algn="ctr">
              <a:lnSpc>
                <a:spcPct val="90000"/>
              </a:lnSpc>
              <a:spcBef>
                <a:spcPts val="0"/>
              </a:spcBef>
              <a:spcAft>
                <a:spcPts val="0"/>
              </a:spcAft>
              <a:buClr>
                <a:schemeClr val="dk1"/>
              </a:buClr>
              <a:buSzPts val="1700"/>
              <a:buFont typeface="Arial"/>
              <a:buNone/>
            </a:pPr>
            <a:r>
              <a:rPr b="0" i="0" lang="en-AU" sz="1700" u="none" cap="none" strike="noStrike">
                <a:solidFill>
                  <a:schemeClr val="dk1"/>
                </a:solidFill>
                <a:latin typeface="Calibri"/>
                <a:ea typeface="Calibri"/>
                <a:cs typeface="Calibri"/>
                <a:sym typeface="Calibri"/>
              </a:rPr>
              <a:t>Advisor, Office of Research Ethics and Integrity and Library, Queensland University of Technology, Brisbane</a:t>
            </a:r>
            <a:endParaRPr/>
          </a:p>
          <a:p>
            <a:pPr indent="0" lvl="0" marL="0" marR="0" rtl="0" algn="ctr">
              <a:lnSpc>
                <a:spcPct val="90000"/>
              </a:lnSpc>
              <a:spcBef>
                <a:spcPts val="0"/>
              </a:spcBef>
              <a:spcAft>
                <a:spcPts val="0"/>
              </a:spcAft>
              <a:buClr>
                <a:schemeClr val="dk1"/>
              </a:buClr>
              <a:buSzPts val="1700"/>
              <a:buFont typeface="Arial"/>
              <a:buNone/>
            </a:pPr>
            <a:r>
              <a:t/>
            </a:r>
            <a:endParaRPr b="0" i="0" sz="1700" u="none" cap="none" strike="noStrike">
              <a:solidFill>
                <a:schemeClr val="dk1"/>
              </a:solidFill>
              <a:latin typeface="Calibri"/>
              <a:ea typeface="Calibri"/>
              <a:cs typeface="Calibri"/>
              <a:sym typeface="Calibri"/>
            </a:endParaRPr>
          </a:p>
          <a:p>
            <a:pPr indent="0" lvl="0" marL="0" marR="0" rtl="0" algn="ctr">
              <a:lnSpc>
                <a:spcPct val="90000"/>
              </a:lnSpc>
              <a:spcBef>
                <a:spcPts val="0"/>
              </a:spcBef>
              <a:spcAft>
                <a:spcPts val="0"/>
              </a:spcAft>
              <a:buClr>
                <a:schemeClr val="dk1"/>
              </a:buClr>
              <a:buSzPts val="1700"/>
              <a:buFont typeface="Arial"/>
              <a:buNone/>
            </a:pPr>
            <a:r>
              <a:t/>
            </a:r>
            <a:endParaRPr b="0" i="0" sz="1700" u="none" cap="none" strike="noStrike">
              <a:solidFill>
                <a:schemeClr val="dk1"/>
              </a:solidFill>
              <a:latin typeface="Calibri"/>
              <a:ea typeface="Calibri"/>
              <a:cs typeface="Calibri"/>
              <a:sym typeface="Calibri"/>
            </a:endParaRPr>
          </a:p>
          <a:p>
            <a:pPr indent="0" lvl="0" marL="0" marR="0" rtl="0" algn="ctr">
              <a:lnSpc>
                <a:spcPct val="100000"/>
              </a:lnSpc>
              <a:spcBef>
                <a:spcPts val="340"/>
              </a:spcBef>
              <a:spcAft>
                <a:spcPts val="0"/>
              </a:spcAft>
              <a:buClr>
                <a:schemeClr val="dk1"/>
              </a:buClr>
              <a:buSzPts val="1700"/>
              <a:buFont typeface="Arial"/>
              <a:buNone/>
            </a:pPr>
            <a:r>
              <a:t/>
            </a:r>
            <a:endParaRPr b="0" i="0" sz="1700" u="none" cap="none" strike="noStrike">
              <a:solidFill>
                <a:srgbClr val="000000"/>
              </a:solidFill>
              <a:latin typeface="Calibri"/>
              <a:ea typeface="Calibri"/>
              <a:cs typeface="Calibri"/>
              <a:sym typeface="Calibri"/>
            </a:endParaRPr>
          </a:p>
          <a:p>
            <a:pPr indent="0" lvl="1" marL="457200" marR="0" rtl="0" algn="ctr">
              <a:lnSpc>
                <a:spcPct val="100000"/>
              </a:lnSpc>
              <a:spcBef>
                <a:spcPts val="0"/>
              </a:spcBef>
              <a:spcAft>
                <a:spcPts val="0"/>
              </a:spcAft>
              <a:buClr>
                <a:srgbClr val="000000"/>
              </a:buClr>
              <a:buSzPts val="1700"/>
              <a:buFont typeface="Arial"/>
              <a:buNone/>
            </a:pPr>
            <a:r>
              <a:rPr b="0" i="0" lang="en-AU" sz="1700" u="none" cap="none" strike="noStrike">
                <a:solidFill>
                  <a:srgbClr val="000000"/>
                </a:solidFill>
                <a:latin typeface="Calibri"/>
                <a:ea typeface="Calibri"/>
                <a:cs typeface="Calibri"/>
                <a:sym typeface="Calibri"/>
              </a:rPr>
              <a:t>@openaccess_anz   </a:t>
            </a:r>
            <a:endParaRPr/>
          </a:p>
          <a:p>
            <a:pPr indent="0" lvl="1" marL="457200" marR="0" rtl="0" algn="ctr">
              <a:lnSpc>
                <a:spcPct val="100000"/>
              </a:lnSpc>
              <a:spcBef>
                <a:spcPts val="0"/>
              </a:spcBef>
              <a:spcAft>
                <a:spcPts val="0"/>
              </a:spcAft>
              <a:buClr>
                <a:srgbClr val="000000"/>
              </a:buClr>
              <a:buSzPts val="1700"/>
              <a:buFont typeface="Arial"/>
              <a:buNone/>
            </a:pPr>
            <a:r>
              <a:rPr b="0" i="0" lang="en-AU" sz="1700" u="none" cap="none" strike="noStrike">
                <a:solidFill>
                  <a:srgbClr val="000000"/>
                </a:solidFill>
                <a:latin typeface="Calibri"/>
                <a:ea typeface="Calibri"/>
                <a:cs typeface="Calibri"/>
                <a:sym typeface="Calibri"/>
              </a:rPr>
              <a:t> www.aoasg.org.au</a:t>
            </a:r>
            <a:endParaRPr b="0" i="0" sz="1700" u="none" cap="none" strike="noStrike">
              <a:solidFill>
                <a:srgbClr val="000000"/>
              </a:solidFill>
              <a:latin typeface="Calibri"/>
              <a:ea typeface="Calibri"/>
              <a:cs typeface="Calibri"/>
              <a:sym typeface="Calibri"/>
            </a:endParaRPr>
          </a:p>
          <a:p>
            <a:pPr indent="0" lvl="0" marL="0" marR="0" rtl="0" algn="r">
              <a:lnSpc>
                <a:spcPct val="100000"/>
              </a:lnSpc>
              <a:spcBef>
                <a:spcPts val="0"/>
              </a:spcBef>
              <a:spcAft>
                <a:spcPts val="0"/>
              </a:spcAft>
              <a:buClr>
                <a:srgbClr val="000000"/>
              </a:buClr>
              <a:buSzPts val="1600"/>
              <a:buFont typeface="Arial"/>
              <a:buNone/>
            </a:pPr>
            <a:r>
              <a:rPr b="0" i="0" lang="en-AU" sz="1600" u="none" cap="none" strike="noStrike">
                <a:solidFill>
                  <a:srgbClr val="000000"/>
                </a:solidFill>
                <a:latin typeface="Calibri"/>
                <a:ea typeface="Calibri"/>
                <a:cs typeface="Calibri"/>
                <a:sym typeface="Calibri"/>
              </a:rPr>
              <a:t>         </a:t>
            </a:r>
            <a:endParaRPr/>
          </a:p>
        </p:txBody>
      </p:sp>
      <p:pic>
        <p:nvPicPr>
          <p:cNvPr id="170" name="Google Shape;170;p1"/>
          <p:cNvPicPr preferRelativeResize="0"/>
          <p:nvPr/>
        </p:nvPicPr>
        <p:blipFill rotWithShape="1">
          <a:blip r:embed="rId3">
            <a:alphaModFix/>
          </a:blip>
          <a:srcRect b="0" l="0" r="0" t="0"/>
          <a:stretch/>
        </p:blipFill>
        <p:spPr>
          <a:xfrm>
            <a:off x="67283" y="5199647"/>
            <a:ext cx="3596640" cy="1578864"/>
          </a:xfrm>
          <a:prstGeom prst="rect">
            <a:avLst/>
          </a:prstGeom>
          <a:noFill/>
          <a:ln>
            <a:noFill/>
          </a:ln>
        </p:spPr>
      </p:pic>
      <p:pic>
        <p:nvPicPr>
          <p:cNvPr id="171" name="Google Shape;171;p1"/>
          <p:cNvPicPr preferRelativeResize="0"/>
          <p:nvPr/>
        </p:nvPicPr>
        <p:blipFill rotWithShape="1">
          <a:blip r:embed="rId4">
            <a:alphaModFix/>
          </a:blip>
          <a:srcRect b="0" l="0" r="0" t="0"/>
          <a:stretch/>
        </p:blipFill>
        <p:spPr>
          <a:xfrm>
            <a:off x="8102391" y="5529288"/>
            <a:ext cx="3614928" cy="100584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6" name="Shape 236"/>
        <p:cNvGrpSpPr/>
        <p:nvPr/>
      </p:nvGrpSpPr>
      <p:grpSpPr>
        <a:xfrm>
          <a:off x="0" y="0"/>
          <a:ext cx="0" cy="0"/>
          <a:chOff x="0" y="0"/>
          <a:chExt cx="0" cy="0"/>
        </a:xfrm>
      </p:grpSpPr>
      <p:sp>
        <p:nvSpPr>
          <p:cNvPr id="237" name="Google Shape;237;g5d0f428e8e_0_354"/>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1100"/>
              <a:buFont typeface="Arial"/>
              <a:buNone/>
            </a:pPr>
            <a:r>
              <a:rPr lang="en-AU"/>
              <a:t>Triaging review invites</a:t>
            </a:r>
            <a:endParaRPr b="1"/>
          </a:p>
        </p:txBody>
      </p:sp>
      <p:sp>
        <p:nvSpPr>
          <p:cNvPr id="238" name="Google Shape;238;g5d0f428e8e_0_354"/>
          <p:cNvSpPr txBox="1"/>
          <p:nvPr>
            <p:ph idx="1" type="body"/>
          </p:nvPr>
        </p:nvSpPr>
        <p:spPr>
          <a:xfrm>
            <a:off x="838200" y="1825625"/>
            <a:ext cx="10515600" cy="43512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AU" sz="1000">
                <a:latin typeface="Times New Roman"/>
                <a:ea typeface="Times New Roman"/>
                <a:cs typeface="Times New Roman"/>
                <a:sym typeface="Times New Roman"/>
              </a:rPr>
              <a:t>Research Integrity and Peer Review Editorial Office &lt;</a:t>
            </a:r>
            <a:r>
              <a:rPr lang="en-AU" sz="1000" u="sng">
                <a:solidFill>
                  <a:schemeClr val="hlink"/>
                </a:solidFill>
                <a:latin typeface="Times New Roman"/>
                <a:ea typeface="Times New Roman"/>
                <a:cs typeface="Times New Roman"/>
                <a:sym typeface="Times New Roman"/>
                <a:hlinkClick r:id="rId3"/>
              </a:rPr>
              <a:t>em@editorialmanager.com</a:t>
            </a:r>
            <a:r>
              <a:rPr lang="en-AU" sz="1000">
                <a:latin typeface="Times New Roman"/>
                <a:ea typeface="Times New Roman"/>
                <a:cs typeface="Times New Roman"/>
                <a:sym typeface="Times New Roman"/>
              </a:rPr>
              <a:t>&gt;</a:t>
            </a:r>
            <a:endParaRPr sz="1000">
              <a:latin typeface="Times New Roman"/>
              <a:ea typeface="Times New Roman"/>
              <a:cs typeface="Times New Roman"/>
              <a:sym typeface="Times New Roman"/>
            </a:endParaRPr>
          </a:p>
          <a:p>
            <a:pPr indent="0" lvl="0" marL="0" rtl="0" algn="l">
              <a:spcBef>
                <a:spcPts val="1000"/>
              </a:spcBef>
              <a:spcAft>
                <a:spcPts val="0"/>
              </a:spcAft>
              <a:buClr>
                <a:schemeClr val="dk1"/>
              </a:buClr>
              <a:buSzPts val="1100"/>
              <a:buFont typeface="Arial"/>
              <a:buNone/>
            </a:pPr>
            <a:r>
              <a:rPr lang="en-AU" sz="1000">
                <a:latin typeface="Times New Roman"/>
                <a:ea typeface="Times New Roman"/>
                <a:cs typeface="Times New Roman"/>
                <a:sym typeface="Times New Roman"/>
              </a:rPr>
              <a:t>RIPR-D-18-00004</a:t>
            </a:r>
            <a:endParaRPr sz="1000">
              <a:latin typeface="Times New Roman"/>
              <a:ea typeface="Times New Roman"/>
              <a:cs typeface="Times New Roman"/>
              <a:sym typeface="Times New Roman"/>
            </a:endParaRPr>
          </a:p>
          <a:p>
            <a:pPr indent="0" lvl="0" marL="0" rtl="0" algn="l">
              <a:spcBef>
                <a:spcPts val="1000"/>
              </a:spcBef>
              <a:spcAft>
                <a:spcPts val="0"/>
              </a:spcAft>
              <a:buClr>
                <a:schemeClr val="dk1"/>
              </a:buClr>
              <a:buSzPts val="1100"/>
              <a:buFont typeface="Arial"/>
              <a:buNone/>
            </a:pPr>
            <a:r>
              <a:rPr lang="en-AU" sz="1000">
                <a:latin typeface="Times New Roman"/>
                <a:ea typeface="Times New Roman"/>
                <a:cs typeface="Times New Roman"/>
                <a:sym typeface="Times New Roman"/>
              </a:rPr>
              <a:t>XXX Self-Plagiarism Research Literature: </a:t>
            </a:r>
            <a:endParaRPr sz="1000">
              <a:latin typeface="Times New Roman"/>
              <a:ea typeface="Times New Roman"/>
              <a:cs typeface="Times New Roman"/>
              <a:sym typeface="Times New Roman"/>
            </a:endParaRPr>
          </a:p>
          <a:p>
            <a:pPr indent="0" lvl="0" marL="0" rtl="0" algn="l">
              <a:spcBef>
                <a:spcPts val="1000"/>
              </a:spcBef>
              <a:spcAft>
                <a:spcPts val="0"/>
              </a:spcAft>
              <a:buClr>
                <a:schemeClr val="dk1"/>
              </a:buClr>
              <a:buSzPts val="1100"/>
              <a:buFont typeface="Arial"/>
              <a:buNone/>
            </a:pPr>
            <a:r>
              <a:rPr lang="en-AU" sz="1000">
                <a:latin typeface="Times New Roman"/>
                <a:ea typeface="Times New Roman"/>
                <a:cs typeface="Times New Roman"/>
                <a:sym typeface="Times New Roman"/>
              </a:rPr>
              <a:t>Dear Ginny,</a:t>
            </a:r>
            <a:endParaRPr sz="1000">
              <a:latin typeface="Times New Roman"/>
              <a:ea typeface="Times New Roman"/>
              <a:cs typeface="Times New Roman"/>
              <a:sym typeface="Times New Roman"/>
            </a:endParaRPr>
          </a:p>
          <a:p>
            <a:pPr indent="0" lvl="0" marL="0" rtl="0" algn="l">
              <a:spcBef>
                <a:spcPts val="1000"/>
              </a:spcBef>
              <a:spcAft>
                <a:spcPts val="0"/>
              </a:spcAft>
              <a:buClr>
                <a:schemeClr val="dk1"/>
              </a:buClr>
              <a:buSzPts val="1100"/>
              <a:buFont typeface="Arial"/>
              <a:buNone/>
            </a:pPr>
            <a:r>
              <a:rPr lang="en-AU" sz="1000">
                <a:latin typeface="Times New Roman"/>
                <a:ea typeface="Times New Roman"/>
                <a:cs typeface="Times New Roman"/>
                <a:sym typeface="Times New Roman"/>
              </a:rPr>
              <a:t>I would like to invite you to review the above manuscript which has been submitted to Research Integrity and Peer Review. Further details including the full abstract can be found at the end of this email.</a:t>
            </a:r>
            <a:endParaRPr sz="1000">
              <a:latin typeface="Times New Roman"/>
              <a:ea typeface="Times New Roman"/>
              <a:cs typeface="Times New Roman"/>
              <a:sym typeface="Times New Roman"/>
            </a:endParaRPr>
          </a:p>
          <a:p>
            <a:pPr indent="0" lvl="0" marL="0" rtl="0" algn="l">
              <a:spcBef>
                <a:spcPts val="1000"/>
              </a:spcBef>
              <a:spcAft>
                <a:spcPts val="0"/>
              </a:spcAft>
              <a:buClr>
                <a:schemeClr val="dk1"/>
              </a:buClr>
              <a:buSzPts val="1100"/>
              <a:buFont typeface="Arial"/>
              <a:buNone/>
            </a:pPr>
            <a:r>
              <a:rPr lang="en-AU" sz="1000">
                <a:latin typeface="Times New Roman"/>
                <a:ea typeface="Times New Roman"/>
                <a:cs typeface="Times New Roman"/>
                <a:sym typeface="Times New Roman"/>
              </a:rPr>
              <a:t> If you are able to review this submission please click on this link:</a:t>
            </a:r>
            <a:endParaRPr sz="1000">
              <a:latin typeface="Times New Roman"/>
              <a:ea typeface="Times New Roman"/>
              <a:cs typeface="Times New Roman"/>
              <a:sym typeface="Times New Roman"/>
            </a:endParaRPr>
          </a:p>
          <a:p>
            <a:pPr indent="0" lvl="0" marL="0" rtl="0" algn="l">
              <a:spcBef>
                <a:spcPts val="1000"/>
              </a:spcBef>
              <a:spcAft>
                <a:spcPts val="0"/>
              </a:spcAft>
              <a:buNone/>
            </a:pPr>
            <a:r>
              <a:rPr lang="en-AU" sz="1000" u="sng">
                <a:solidFill>
                  <a:schemeClr val="hlink"/>
                </a:solidFill>
                <a:latin typeface="Times New Roman"/>
                <a:ea typeface="Times New Roman"/>
                <a:cs typeface="Times New Roman"/>
                <a:sym typeface="Times New Roman"/>
                <a:hlinkClick r:id="rId4"/>
              </a:rPr>
              <a:t>https://ripr.editorialmanager.com/l.asp?i=11973&amp;l=KCSW8G1D</a:t>
            </a:r>
            <a:endParaRPr sz="1000">
              <a:latin typeface="Times New Roman"/>
              <a:ea typeface="Times New Roman"/>
              <a:cs typeface="Times New Roman"/>
              <a:sym typeface="Times New Roman"/>
            </a:endParaRPr>
          </a:p>
          <a:p>
            <a:pPr indent="0" lvl="0" marL="0" rtl="0" algn="l">
              <a:spcBef>
                <a:spcPts val="1000"/>
              </a:spcBef>
              <a:spcAft>
                <a:spcPts val="0"/>
              </a:spcAft>
              <a:buClr>
                <a:schemeClr val="dk1"/>
              </a:buClr>
              <a:buSzPts val="1100"/>
              <a:buFont typeface="Arial"/>
              <a:buNone/>
            </a:pPr>
            <a:r>
              <a:rPr lang="en-AU" sz="1000">
                <a:latin typeface="Times New Roman"/>
                <a:ea typeface="Times New Roman"/>
                <a:cs typeface="Times New Roman"/>
                <a:sym typeface="Times New Roman"/>
              </a:rPr>
              <a:t>If you are unable to review this submission please click on this link: </a:t>
            </a:r>
            <a:endParaRPr sz="1000">
              <a:latin typeface="Times New Roman"/>
              <a:ea typeface="Times New Roman"/>
              <a:cs typeface="Times New Roman"/>
              <a:sym typeface="Times New Roman"/>
            </a:endParaRPr>
          </a:p>
          <a:p>
            <a:pPr indent="0" lvl="0" marL="0" rtl="0" algn="l">
              <a:spcBef>
                <a:spcPts val="1000"/>
              </a:spcBef>
              <a:spcAft>
                <a:spcPts val="0"/>
              </a:spcAft>
              <a:buClr>
                <a:schemeClr val="dk1"/>
              </a:buClr>
              <a:buSzPts val="1100"/>
              <a:buFont typeface="Arial"/>
              <a:buNone/>
            </a:pPr>
            <a:r>
              <a:rPr lang="en-AU" sz="1000" u="sng">
                <a:solidFill>
                  <a:schemeClr val="hlink"/>
                </a:solidFill>
                <a:latin typeface="Times New Roman"/>
                <a:ea typeface="Times New Roman"/>
                <a:cs typeface="Times New Roman"/>
                <a:sym typeface="Times New Roman"/>
                <a:hlinkClick r:id="rId5"/>
              </a:rPr>
              <a:t>https://ripr.editorialmanager.com/l.asp?i=11974&amp;l=3H55KR0X</a:t>
            </a:r>
            <a:r>
              <a:rPr lang="en-AU" sz="1000">
                <a:latin typeface="Times New Roman"/>
                <a:ea typeface="Times New Roman"/>
                <a:cs typeface="Times New Roman"/>
                <a:sym typeface="Times New Roman"/>
              </a:rPr>
              <a:t> </a:t>
            </a:r>
            <a:endParaRPr sz="1000">
              <a:latin typeface="Times New Roman"/>
              <a:ea typeface="Times New Roman"/>
              <a:cs typeface="Times New Roman"/>
              <a:sym typeface="Times New Roman"/>
            </a:endParaRPr>
          </a:p>
          <a:p>
            <a:pPr indent="0" lvl="0" marL="0" rtl="0" algn="l">
              <a:spcBef>
                <a:spcPts val="1000"/>
              </a:spcBef>
              <a:spcAft>
                <a:spcPts val="0"/>
              </a:spcAft>
              <a:buClr>
                <a:schemeClr val="dk1"/>
              </a:buClr>
              <a:buSzPts val="1100"/>
              <a:buFont typeface="Arial"/>
              <a:buNone/>
            </a:pPr>
            <a:r>
              <a:rPr lang="en-AU" sz="1000">
                <a:latin typeface="Times New Roman"/>
                <a:ea typeface="Times New Roman"/>
                <a:cs typeface="Times New Roman"/>
                <a:sym typeface="Times New Roman"/>
              </a:rPr>
              <a:t>We ask reviewers to return their report within 14 days of agreeing to review, however if you need more time please do let us know as we may be able to arrange an alternative deadline.</a:t>
            </a:r>
            <a:endParaRPr sz="1000">
              <a:latin typeface="Times New Roman"/>
              <a:ea typeface="Times New Roman"/>
              <a:cs typeface="Times New Roman"/>
              <a:sym typeface="Times New Roman"/>
            </a:endParaRPr>
          </a:p>
          <a:p>
            <a:pPr indent="0" lvl="0" marL="0" rtl="0" algn="l">
              <a:spcBef>
                <a:spcPts val="1000"/>
              </a:spcBef>
              <a:spcAft>
                <a:spcPts val="0"/>
              </a:spcAft>
              <a:buClr>
                <a:schemeClr val="dk1"/>
              </a:buClr>
              <a:buSzPts val="1100"/>
              <a:buFont typeface="Arial"/>
              <a:buNone/>
            </a:pPr>
            <a:r>
              <a:rPr lang="en-AU" sz="1000">
                <a:latin typeface="Times New Roman"/>
                <a:ea typeface="Times New Roman"/>
                <a:cs typeface="Times New Roman"/>
                <a:sym typeface="Times New Roman"/>
              </a:rPr>
              <a:t> We operate an open peer review process for this journal in order to give peer reviewers credit for their work and to ensure accountability. Reviewers’ names are included in their report which means that authors will see the reviewers' names along with their comments, and the reading public will see the reviewers' identity and reviews if the manuscript is published. By agreeing to provide a report please understand that reviewer reports will be made available under an Open Access license Creative Commons CC-BY license (</a:t>
            </a:r>
            <a:r>
              <a:rPr lang="en-AU" sz="1000" u="sng">
                <a:solidFill>
                  <a:schemeClr val="hlink"/>
                </a:solidFill>
                <a:latin typeface="Times New Roman"/>
                <a:ea typeface="Times New Roman"/>
                <a:cs typeface="Times New Roman"/>
                <a:sym typeface="Times New Roman"/>
                <a:hlinkClick r:id="rId6"/>
              </a:rPr>
              <a:t>http://creativecommons.org/licenses/by/4.0/</a:t>
            </a:r>
            <a:r>
              <a:rPr lang="en-AU" sz="1000">
                <a:latin typeface="Times New Roman"/>
                <a:ea typeface="Times New Roman"/>
                <a:cs typeface="Times New Roman"/>
                <a:sym typeface="Times New Roman"/>
              </a:rPr>
              <a:t>) if the manuscript is published.</a:t>
            </a:r>
            <a:endParaRPr sz="1000">
              <a:latin typeface="Times New Roman"/>
              <a:ea typeface="Times New Roman"/>
              <a:cs typeface="Times New Roman"/>
              <a:sym typeface="Times New Roman"/>
            </a:endParaRPr>
          </a:p>
          <a:p>
            <a:pPr indent="0" lvl="0" marL="0" rtl="0" algn="l">
              <a:spcBef>
                <a:spcPts val="1000"/>
              </a:spcBef>
              <a:spcAft>
                <a:spcPts val="0"/>
              </a:spcAft>
              <a:buClr>
                <a:schemeClr val="dk1"/>
              </a:buClr>
              <a:buSzPts val="1100"/>
              <a:buFont typeface="Arial"/>
              <a:buNone/>
            </a:pPr>
            <a:r>
              <a:rPr lang="en-AU" sz="1000">
                <a:latin typeface="Times New Roman"/>
                <a:ea typeface="Times New Roman"/>
                <a:cs typeface="Times New Roman"/>
                <a:sym typeface="Times New Roman"/>
              </a:rPr>
              <a:t> Reviewers are also expected to keep manuscripts confidential as outlined in our editorial policies:</a:t>
            </a:r>
            <a:r>
              <a:rPr lang="en-AU" sz="1000">
                <a:uFill>
                  <a:noFill/>
                </a:uFill>
                <a:latin typeface="Times New Roman"/>
                <a:ea typeface="Times New Roman"/>
                <a:cs typeface="Times New Roman"/>
                <a:sym typeface="Times New Roman"/>
                <a:hlinkClick r:id="rId7"/>
              </a:rPr>
              <a:t> </a:t>
            </a:r>
            <a:r>
              <a:rPr lang="en-AU" sz="1000" u="sng">
                <a:solidFill>
                  <a:schemeClr val="hlink"/>
                </a:solidFill>
                <a:latin typeface="Times New Roman"/>
                <a:ea typeface="Times New Roman"/>
                <a:cs typeface="Times New Roman"/>
                <a:sym typeface="Times New Roman"/>
                <a:hlinkClick r:id="rId8"/>
              </a:rPr>
              <a:t>http://www.biomedcentral.com/about/editorialpolicies#Confidentiality</a:t>
            </a:r>
            <a:endParaRPr sz="1000" u="sng">
              <a:solidFill>
                <a:schemeClr val="hlink"/>
              </a:solidFill>
              <a:latin typeface="Times New Roman"/>
              <a:ea typeface="Times New Roman"/>
              <a:cs typeface="Times New Roman"/>
              <a:sym typeface="Times New Roman"/>
              <a:hlinkClick r:id="rId9"/>
            </a:endParaRPr>
          </a:p>
          <a:p>
            <a:pPr indent="0" lvl="0" marL="0" rtl="0" algn="l">
              <a:spcBef>
                <a:spcPts val="1000"/>
              </a:spcBef>
              <a:spcAft>
                <a:spcPts val="0"/>
              </a:spcAft>
              <a:buClr>
                <a:schemeClr val="dk1"/>
              </a:buClr>
              <a:buSzPts val="1100"/>
              <a:buFont typeface="Arial"/>
              <a:buNone/>
            </a:pPr>
            <a:r>
              <a:rPr lang="en-AU" sz="1000">
                <a:latin typeface="Times New Roman"/>
                <a:ea typeface="Times New Roman"/>
                <a:cs typeface="Times New Roman"/>
                <a:sym typeface="Times New Roman"/>
              </a:rPr>
              <a:t> You are requested to submit your review online by using the Editorial Manager system which can be found at:</a:t>
            </a:r>
            <a:endParaRPr sz="1000">
              <a:latin typeface="Times New Roman"/>
              <a:ea typeface="Times New Roman"/>
              <a:cs typeface="Times New Roman"/>
              <a:sym typeface="Times New Roman"/>
            </a:endParaRPr>
          </a:p>
          <a:p>
            <a:pPr indent="0" lvl="0" marL="0" rtl="0" algn="l">
              <a:spcBef>
                <a:spcPts val="1000"/>
              </a:spcBef>
              <a:spcAft>
                <a:spcPts val="0"/>
              </a:spcAft>
              <a:buClr>
                <a:schemeClr val="dk1"/>
              </a:buClr>
              <a:buSzPts val="1100"/>
              <a:buFont typeface="Arial"/>
              <a:buNone/>
            </a:pPr>
            <a:r>
              <a:rPr lang="en-AU" sz="1000">
                <a:latin typeface="Times New Roman"/>
                <a:ea typeface="Times New Roman"/>
                <a:cs typeface="Times New Roman"/>
                <a:sym typeface="Times New Roman"/>
              </a:rPr>
              <a:t>  </a:t>
            </a:r>
            <a:r>
              <a:rPr lang="en-AU" sz="1000" u="sng">
                <a:solidFill>
                  <a:schemeClr val="hlink"/>
                </a:solidFill>
                <a:latin typeface="Times New Roman"/>
                <a:ea typeface="Times New Roman"/>
                <a:cs typeface="Times New Roman"/>
                <a:sym typeface="Times New Roman"/>
                <a:hlinkClick r:id="rId10"/>
              </a:rPr>
              <a:t>https://ripr.editorialmanager.com/</a:t>
            </a:r>
            <a:r>
              <a:rPr lang="en-AU" sz="1000">
                <a:latin typeface="Times New Roman"/>
                <a:ea typeface="Times New Roman"/>
                <a:cs typeface="Times New Roman"/>
                <a:sym typeface="Times New Roman"/>
              </a:rPr>
              <a:t> </a:t>
            </a:r>
            <a:endParaRPr sz="1000">
              <a:latin typeface="Times New Roman"/>
              <a:ea typeface="Times New Roman"/>
              <a:cs typeface="Times New Roman"/>
              <a:sym typeface="Times New Roman"/>
            </a:endParaRPr>
          </a:p>
          <a:p>
            <a:pPr indent="0" lvl="0" marL="0" rtl="0" algn="l">
              <a:spcBef>
                <a:spcPts val="1000"/>
              </a:spcBef>
              <a:spcAft>
                <a:spcPts val="0"/>
              </a:spcAft>
              <a:buClr>
                <a:schemeClr val="dk1"/>
              </a:buClr>
              <a:buSzPts val="1100"/>
              <a:buFont typeface="Arial"/>
              <a:buNone/>
            </a:pPr>
            <a:r>
              <a:rPr lang="en-AU" sz="1000">
                <a:latin typeface="Times New Roman"/>
                <a:ea typeface="Times New Roman"/>
                <a:cs typeface="Times New Roman"/>
                <a:sym typeface="Times New Roman"/>
              </a:rPr>
              <a:t>Best wishes,</a:t>
            </a:r>
            <a:endParaRPr sz="1000">
              <a:latin typeface="Times New Roman"/>
              <a:ea typeface="Times New Roman"/>
              <a:cs typeface="Times New Roman"/>
              <a:sym typeface="Times New Roman"/>
            </a:endParaRPr>
          </a:p>
          <a:p>
            <a:pPr indent="0" lvl="0" marL="0" rtl="0" algn="l">
              <a:spcBef>
                <a:spcPts val="1000"/>
              </a:spcBef>
              <a:spcAft>
                <a:spcPts val="0"/>
              </a:spcAft>
              <a:buClr>
                <a:schemeClr val="dk1"/>
              </a:buClr>
              <a:buSzPts val="1100"/>
              <a:buFont typeface="Arial"/>
              <a:buNone/>
            </a:pPr>
            <a:r>
              <a:rPr lang="en-AU" sz="1000">
                <a:latin typeface="Times New Roman"/>
                <a:ea typeface="Times New Roman"/>
                <a:cs typeface="Times New Roman"/>
                <a:sym typeface="Times New Roman"/>
              </a:rPr>
              <a:t>YYY</a:t>
            </a:r>
            <a:endParaRPr sz="1000">
              <a:latin typeface="Times New Roman"/>
              <a:ea typeface="Times New Roman"/>
              <a:cs typeface="Times New Roman"/>
              <a:sym typeface="Times New Roman"/>
            </a:endParaRPr>
          </a:p>
          <a:p>
            <a:pPr indent="0" lvl="0" marL="0" rtl="0" algn="l">
              <a:spcBef>
                <a:spcPts val="1000"/>
              </a:spcBef>
              <a:spcAft>
                <a:spcPts val="0"/>
              </a:spcAft>
              <a:buNone/>
            </a:pPr>
            <a:r>
              <a:t/>
            </a:r>
            <a:endParaRPr sz="1000">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3" name="Shape 243"/>
        <p:cNvGrpSpPr/>
        <p:nvPr/>
      </p:nvGrpSpPr>
      <p:grpSpPr>
        <a:xfrm>
          <a:off x="0" y="0"/>
          <a:ext cx="0" cy="0"/>
          <a:chOff x="0" y="0"/>
          <a:chExt cx="0" cy="0"/>
        </a:xfrm>
      </p:grpSpPr>
      <p:sp>
        <p:nvSpPr>
          <p:cNvPr id="244" name="Google Shape;244;g5d0f428e8e_0_362"/>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AU"/>
              <a:t>Triaging review invites</a:t>
            </a:r>
            <a:endParaRPr b="1"/>
          </a:p>
        </p:txBody>
      </p:sp>
      <p:sp>
        <p:nvSpPr>
          <p:cNvPr id="245" name="Google Shape;245;g5d0f428e8e_0_362"/>
          <p:cNvSpPr txBox="1"/>
          <p:nvPr>
            <p:ph idx="1" type="body"/>
          </p:nvPr>
        </p:nvSpPr>
        <p:spPr>
          <a:xfrm>
            <a:off x="838200" y="1825625"/>
            <a:ext cx="10515600" cy="43512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AU" sz="1000">
                <a:highlight>
                  <a:srgbClr val="FFFF00"/>
                </a:highlight>
                <a:latin typeface="Times New Roman"/>
                <a:ea typeface="Times New Roman"/>
                <a:cs typeface="Times New Roman"/>
                <a:sym typeface="Times New Roman"/>
              </a:rPr>
              <a:t>Research Integrity and Peer Review</a:t>
            </a:r>
            <a:r>
              <a:rPr lang="en-AU" sz="1000">
                <a:latin typeface="Times New Roman"/>
                <a:ea typeface="Times New Roman"/>
                <a:cs typeface="Times New Roman"/>
                <a:sym typeface="Times New Roman"/>
              </a:rPr>
              <a:t> Editorial Office &lt;</a:t>
            </a:r>
            <a:r>
              <a:rPr lang="en-AU" sz="1000" u="sng">
                <a:solidFill>
                  <a:schemeClr val="hlink"/>
                </a:solidFill>
                <a:latin typeface="Times New Roman"/>
                <a:ea typeface="Times New Roman"/>
                <a:cs typeface="Times New Roman"/>
                <a:sym typeface="Times New Roman"/>
                <a:hlinkClick r:id="rId3"/>
              </a:rPr>
              <a:t>em@editorialmanager.com</a:t>
            </a:r>
            <a:r>
              <a:rPr lang="en-AU" sz="1000">
                <a:latin typeface="Times New Roman"/>
                <a:ea typeface="Times New Roman"/>
                <a:cs typeface="Times New Roman"/>
                <a:sym typeface="Times New Roman"/>
              </a:rPr>
              <a:t>&gt;</a:t>
            </a:r>
            <a:endParaRPr sz="1000">
              <a:latin typeface="Times New Roman"/>
              <a:ea typeface="Times New Roman"/>
              <a:cs typeface="Times New Roman"/>
              <a:sym typeface="Times New Roman"/>
            </a:endParaRPr>
          </a:p>
          <a:p>
            <a:pPr indent="0" lvl="0" marL="0" rtl="0" algn="l">
              <a:spcBef>
                <a:spcPts val="1000"/>
              </a:spcBef>
              <a:spcAft>
                <a:spcPts val="0"/>
              </a:spcAft>
              <a:buNone/>
            </a:pPr>
            <a:r>
              <a:rPr lang="en-AU" sz="1000">
                <a:highlight>
                  <a:srgbClr val="FFFF00"/>
                </a:highlight>
                <a:latin typeface="Times New Roman"/>
                <a:ea typeface="Times New Roman"/>
                <a:cs typeface="Times New Roman"/>
                <a:sym typeface="Times New Roman"/>
              </a:rPr>
              <a:t>RIPR-D-18-00004</a:t>
            </a:r>
            <a:endParaRPr sz="1000">
              <a:highlight>
                <a:srgbClr val="FFFF00"/>
              </a:highlight>
              <a:latin typeface="Times New Roman"/>
              <a:ea typeface="Times New Roman"/>
              <a:cs typeface="Times New Roman"/>
              <a:sym typeface="Times New Roman"/>
            </a:endParaRPr>
          </a:p>
          <a:p>
            <a:pPr indent="0" lvl="0" marL="0" rtl="0" algn="l">
              <a:spcBef>
                <a:spcPts val="1000"/>
              </a:spcBef>
              <a:spcAft>
                <a:spcPts val="0"/>
              </a:spcAft>
              <a:buNone/>
            </a:pPr>
            <a:r>
              <a:rPr lang="en-AU" sz="1000">
                <a:highlight>
                  <a:srgbClr val="FFFF00"/>
                </a:highlight>
                <a:latin typeface="Times New Roman"/>
                <a:ea typeface="Times New Roman"/>
                <a:cs typeface="Times New Roman"/>
                <a:sym typeface="Times New Roman"/>
              </a:rPr>
              <a:t>XXX Self-Plagiarism Research Literature: </a:t>
            </a:r>
            <a:endParaRPr sz="1000">
              <a:highlight>
                <a:srgbClr val="FFFF00"/>
              </a:highlight>
              <a:latin typeface="Times New Roman"/>
              <a:ea typeface="Times New Roman"/>
              <a:cs typeface="Times New Roman"/>
              <a:sym typeface="Times New Roman"/>
            </a:endParaRPr>
          </a:p>
          <a:p>
            <a:pPr indent="0" lvl="0" marL="0" rtl="0" algn="l">
              <a:spcBef>
                <a:spcPts val="1000"/>
              </a:spcBef>
              <a:spcAft>
                <a:spcPts val="0"/>
              </a:spcAft>
              <a:buNone/>
            </a:pPr>
            <a:r>
              <a:rPr lang="en-AU" sz="1000">
                <a:latin typeface="Times New Roman"/>
                <a:ea typeface="Times New Roman"/>
                <a:cs typeface="Times New Roman"/>
                <a:sym typeface="Times New Roman"/>
              </a:rPr>
              <a:t>Dear Ginny,</a:t>
            </a:r>
            <a:endParaRPr sz="1000">
              <a:latin typeface="Times New Roman"/>
              <a:ea typeface="Times New Roman"/>
              <a:cs typeface="Times New Roman"/>
              <a:sym typeface="Times New Roman"/>
            </a:endParaRPr>
          </a:p>
          <a:p>
            <a:pPr indent="0" lvl="0" marL="0" rtl="0" algn="l">
              <a:spcBef>
                <a:spcPts val="1000"/>
              </a:spcBef>
              <a:spcAft>
                <a:spcPts val="0"/>
              </a:spcAft>
              <a:buNone/>
            </a:pPr>
            <a:r>
              <a:rPr lang="en-AU" sz="1000">
                <a:latin typeface="Times New Roman"/>
                <a:ea typeface="Times New Roman"/>
                <a:cs typeface="Times New Roman"/>
                <a:sym typeface="Times New Roman"/>
              </a:rPr>
              <a:t>I would like to invite you to review the above manuscript which has been submitted to Research Integrity and Peer Review. </a:t>
            </a:r>
            <a:r>
              <a:rPr lang="en-AU" sz="1000">
                <a:highlight>
                  <a:srgbClr val="FFFF00"/>
                </a:highlight>
                <a:latin typeface="Times New Roman"/>
                <a:ea typeface="Times New Roman"/>
                <a:cs typeface="Times New Roman"/>
                <a:sym typeface="Times New Roman"/>
              </a:rPr>
              <a:t>Further details including the full abstract can be found at the end of this email.</a:t>
            </a:r>
            <a:endParaRPr sz="1000">
              <a:highlight>
                <a:srgbClr val="FFFF00"/>
              </a:highlight>
              <a:latin typeface="Times New Roman"/>
              <a:ea typeface="Times New Roman"/>
              <a:cs typeface="Times New Roman"/>
              <a:sym typeface="Times New Roman"/>
            </a:endParaRPr>
          </a:p>
          <a:p>
            <a:pPr indent="0" lvl="0" marL="0" rtl="0" algn="l">
              <a:spcBef>
                <a:spcPts val="1000"/>
              </a:spcBef>
              <a:spcAft>
                <a:spcPts val="0"/>
              </a:spcAft>
              <a:buNone/>
            </a:pPr>
            <a:r>
              <a:rPr lang="en-AU" sz="1000">
                <a:latin typeface="Times New Roman"/>
                <a:ea typeface="Times New Roman"/>
                <a:cs typeface="Times New Roman"/>
                <a:sym typeface="Times New Roman"/>
              </a:rPr>
              <a:t> If you are able to review this submission please click on this link:</a:t>
            </a:r>
            <a:endParaRPr sz="1000">
              <a:latin typeface="Times New Roman"/>
              <a:ea typeface="Times New Roman"/>
              <a:cs typeface="Times New Roman"/>
              <a:sym typeface="Times New Roman"/>
            </a:endParaRPr>
          </a:p>
          <a:p>
            <a:pPr indent="0" lvl="0" marL="0" rtl="0" algn="l">
              <a:spcBef>
                <a:spcPts val="1000"/>
              </a:spcBef>
              <a:spcAft>
                <a:spcPts val="0"/>
              </a:spcAft>
              <a:buNone/>
            </a:pPr>
            <a:r>
              <a:rPr lang="en-AU" sz="1000" u="sng">
                <a:solidFill>
                  <a:schemeClr val="hlink"/>
                </a:solidFill>
                <a:highlight>
                  <a:srgbClr val="F4CCCC"/>
                </a:highlight>
                <a:latin typeface="Times New Roman"/>
                <a:ea typeface="Times New Roman"/>
                <a:cs typeface="Times New Roman"/>
                <a:sym typeface="Times New Roman"/>
                <a:hlinkClick r:id="rId4"/>
              </a:rPr>
              <a:t>https://ripr.editorialmanager.com/l.asp?i=11973&amp;l=KCSW8G1D</a:t>
            </a:r>
            <a:endParaRPr sz="1000">
              <a:highlight>
                <a:srgbClr val="F4CCCC"/>
              </a:highlight>
              <a:latin typeface="Times New Roman"/>
              <a:ea typeface="Times New Roman"/>
              <a:cs typeface="Times New Roman"/>
              <a:sym typeface="Times New Roman"/>
            </a:endParaRPr>
          </a:p>
          <a:p>
            <a:pPr indent="0" lvl="0" marL="0" rtl="0" algn="l">
              <a:spcBef>
                <a:spcPts val="1000"/>
              </a:spcBef>
              <a:spcAft>
                <a:spcPts val="0"/>
              </a:spcAft>
              <a:buNone/>
            </a:pPr>
            <a:r>
              <a:rPr lang="en-AU" sz="1000">
                <a:latin typeface="Times New Roman"/>
                <a:ea typeface="Times New Roman"/>
                <a:cs typeface="Times New Roman"/>
                <a:sym typeface="Times New Roman"/>
              </a:rPr>
              <a:t>If you are unable to review this submission please click on this link: </a:t>
            </a:r>
            <a:endParaRPr sz="1000">
              <a:highlight>
                <a:srgbClr val="F4CCCC"/>
              </a:highlight>
              <a:latin typeface="Times New Roman"/>
              <a:ea typeface="Times New Roman"/>
              <a:cs typeface="Times New Roman"/>
              <a:sym typeface="Times New Roman"/>
            </a:endParaRPr>
          </a:p>
          <a:p>
            <a:pPr indent="0" lvl="0" marL="0" rtl="0" algn="l">
              <a:spcBef>
                <a:spcPts val="1000"/>
              </a:spcBef>
              <a:spcAft>
                <a:spcPts val="0"/>
              </a:spcAft>
              <a:buNone/>
            </a:pPr>
            <a:r>
              <a:rPr lang="en-AU" sz="1000" u="sng">
                <a:solidFill>
                  <a:schemeClr val="hlink"/>
                </a:solidFill>
                <a:latin typeface="Times New Roman"/>
                <a:ea typeface="Times New Roman"/>
                <a:cs typeface="Times New Roman"/>
                <a:sym typeface="Times New Roman"/>
                <a:hlinkClick r:id="rId5"/>
              </a:rPr>
              <a:t>https://ripr.editorialmanager.com/l.asp?i=11974&amp;l=3H55KR0X</a:t>
            </a:r>
            <a:r>
              <a:rPr lang="en-AU" sz="1000">
                <a:latin typeface="Times New Roman"/>
                <a:ea typeface="Times New Roman"/>
                <a:cs typeface="Times New Roman"/>
                <a:sym typeface="Times New Roman"/>
              </a:rPr>
              <a:t> </a:t>
            </a:r>
            <a:endParaRPr sz="1000">
              <a:latin typeface="Times New Roman"/>
              <a:ea typeface="Times New Roman"/>
              <a:cs typeface="Times New Roman"/>
              <a:sym typeface="Times New Roman"/>
            </a:endParaRPr>
          </a:p>
          <a:p>
            <a:pPr indent="0" lvl="0" marL="0" rtl="0" algn="l">
              <a:spcBef>
                <a:spcPts val="1000"/>
              </a:spcBef>
              <a:spcAft>
                <a:spcPts val="0"/>
              </a:spcAft>
              <a:buNone/>
            </a:pPr>
            <a:r>
              <a:rPr lang="en-AU" sz="1000">
                <a:highlight>
                  <a:srgbClr val="FFFF00"/>
                </a:highlight>
                <a:latin typeface="Times New Roman"/>
                <a:ea typeface="Times New Roman"/>
                <a:cs typeface="Times New Roman"/>
                <a:sym typeface="Times New Roman"/>
              </a:rPr>
              <a:t>We ask reviewers to return their report within 14 days of agreeing to review, however if you need more time please do let us know as we may be able to arrange an alternative deadline.</a:t>
            </a:r>
            <a:endParaRPr sz="1000">
              <a:highlight>
                <a:srgbClr val="FFFF00"/>
              </a:highlight>
              <a:latin typeface="Times New Roman"/>
              <a:ea typeface="Times New Roman"/>
              <a:cs typeface="Times New Roman"/>
              <a:sym typeface="Times New Roman"/>
            </a:endParaRPr>
          </a:p>
          <a:p>
            <a:pPr indent="0" lvl="0" marL="0" rtl="0" algn="l">
              <a:spcBef>
                <a:spcPts val="1000"/>
              </a:spcBef>
              <a:spcAft>
                <a:spcPts val="0"/>
              </a:spcAft>
              <a:buNone/>
            </a:pPr>
            <a:r>
              <a:rPr lang="en-AU" sz="1000">
                <a:latin typeface="Times New Roman"/>
                <a:ea typeface="Times New Roman"/>
                <a:cs typeface="Times New Roman"/>
                <a:sym typeface="Times New Roman"/>
              </a:rPr>
              <a:t> We operate an </a:t>
            </a:r>
            <a:r>
              <a:rPr lang="en-AU" sz="1000">
                <a:highlight>
                  <a:srgbClr val="FFFF00"/>
                </a:highlight>
                <a:latin typeface="Times New Roman"/>
                <a:ea typeface="Times New Roman"/>
                <a:cs typeface="Times New Roman"/>
                <a:sym typeface="Times New Roman"/>
              </a:rPr>
              <a:t>open peer review process for this journal in order to give peer reviewers credit for their work and to ensure accountability</a:t>
            </a:r>
            <a:r>
              <a:rPr lang="en-AU" sz="1000">
                <a:latin typeface="Times New Roman"/>
                <a:ea typeface="Times New Roman"/>
                <a:cs typeface="Times New Roman"/>
                <a:sym typeface="Times New Roman"/>
              </a:rPr>
              <a:t>. Reviewers’ names are included in their report which means that authors will see the reviewers' names along with their comments, and the reading public will see the reviewers' identity and reviews if the manuscript is published. By agreeing to provide a report please understand that reviewer reports will be made available under an Open Access license Creative Commons CC-BY license (</a:t>
            </a:r>
            <a:r>
              <a:rPr lang="en-AU" sz="1000" u="sng">
                <a:solidFill>
                  <a:schemeClr val="hlink"/>
                </a:solidFill>
                <a:latin typeface="Times New Roman"/>
                <a:ea typeface="Times New Roman"/>
                <a:cs typeface="Times New Roman"/>
                <a:sym typeface="Times New Roman"/>
                <a:hlinkClick r:id="rId6"/>
              </a:rPr>
              <a:t>http://creativecommons.org/licenses/by/4.0/</a:t>
            </a:r>
            <a:r>
              <a:rPr lang="en-AU" sz="1000">
                <a:latin typeface="Times New Roman"/>
                <a:ea typeface="Times New Roman"/>
                <a:cs typeface="Times New Roman"/>
                <a:sym typeface="Times New Roman"/>
              </a:rPr>
              <a:t>) if the manuscript is published.</a:t>
            </a:r>
            <a:endParaRPr sz="1000">
              <a:latin typeface="Times New Roman"/>
              <a:ea typeface="Times New Roman"/>
              <a:cs typeface="Times New Roman"/>
              <a:sym typeface="Times New Roman"/>
            </a:endParaRPr>
          </a:p>
          <a:p>
            <a:pPr indent="0" lvl="0" marL="0" rtl="0" algn="l">
              <a:spcBef>
                <a:spcPts val="1000"/>
              </a:spcBef>
              <a:spcAft>
                <a:spcPts val="0"/>
              </a:spcAft>
              <a:buNone/>
            </a:pPr>
            <a:r>
              <a:rPr lang="en-AU" sz="1000">
                <a:latin typeface="Times New Roman"/>
                <a:ea typeface="Times New Roman"/>
                <a:cs typeface="Times New Roman"/>
                <a:sym typeface="Times New Roman"/>
              </a:rPr>
              <a:t> Reviewers are also expected to keep manuscripts confidential as outlined in our editorial policies:</a:t>
            </a:r>
            <a:r>
              <a:rPr lang="en-AU" sz="1000">
                <a:uFill>
                  <a:noFill/>
                </a:uFill>
                <a:latin typeface="Times New Roman"/>
                <a:ea typeface="Times New Roman"/>
                <a:cs typeface="Times New Roman"/>
                <a:sym typeface="Times New Roman"/>
                <a:hlinkClick r:id="rId7"/>
              </a:rPr>
              <a:t> </a:t>
            </a:r>
            <a:r>
              <a:rPr lang="en-AU" sz="1000" u="sng">
                <a:solidFill>
                  <a:schemeClr val="hlink"/>
                </a:solidFill>
                <a:latin typeface="Times New Roman"/>
                <a:ea typeface="Times New Roman"/>
                <a:cs typeface="Times New Roman"/>
                <a:sym typeface="Times New Roman"/>
                <a:hlinkClick r:id="rId8"/>
              </a:rPr>
              <a:t>http://www.biomedcentral.com/about/editorialpolicies#Confidentiality</a:t>
            </a:r>
            <a:endParaRPr sz="1000" u="sng">
              <a:solidFill>
                <a:schemeClr val="hlink"/>
              </a:solidFill>
              <a:latin typeface="Times New Roman"/>
              <a:ea typeface="Times New Roman"/>
              <a:cs typeface="Times New Roman"/>
              <a:sym typeface="Times New Roman"/>
              <a:hlinkClick r:id="rId9"/>
            </a:endParaRPr>
          </a:p>
          <a:p>
            <a:pPr indent="0" lvl="0" marL="0" rtl="0" algn="l">
              <a:spcBef>
                <a:spcPts val="1000"/>
              </a:spcBef>
              <a:spcAft>
                <a:spcPts val="0"/>
              </a:spcAft>
              <a:buNone/>
            </a:pPr>
            <a:r>
              <a:rPr lang="en-AU" sz="1000">
                <a:latin typeface="Times New Roman"/>
                <a:ea typeface="Times New Roman"/>
                <a:cs typeface="Times New Roman"/>
                <a:sym typeface="Times New Roman"/>
              </a:rPr>
              <a:t> You are requested to </a:t>
            </a:r>
            <a:r>
              <a:rPr lang="en-AU" sz="1000">
                <a:highlight>
                  <a:srgbClr val="FFFF00"/>
                </a:highlight>
                <a:latin typeface="Times New Roman"/>
                <a:ea typeface="Times New Roman"/>
                <a:cs typeface="Times New Roman"/>
                <a:sym typeface="Times New Roman"/>
              </a:rPr>
              <a:t>submit your review online by using the Editorial Manager system</a:t>
            </a:r>
            <a:r>
              <a:rPr lang="en-AU" sz="1000">
                <a:latin typeface="Times New Roman"/>
                <a:ea typeface="Times New Roman"/>
                <a:cs typeface="Times New Roman"/>
                <a:sym typeface="Times New Roman"/>
              </a:rPr>
              <a:t> which can be found at:</a:t>
            </a:r>
            <a:endParaRPr sz="1000">
              <a:latin typeface="Times New Roman"/>
              <a:ea typeface="Times New Roman"/>
              <a:cs typeface="Times New Roman"/>
              <a:sym typeface="Times New Roman"/>
            </a:endParaRPr>
          </a:p>
          <a:p>
            <a:pPr indent="0" lvl="0" marL="0" rtl="0" algn="l">
              <a:spcBef>
                <a:spcPts val="1000"/>
              </a:spcBef>
              <a:spcAft>
                <a:spcPts val="0"/>
              </a:spcAft>
              <a:buNone/>
            </a:pPr>
            <a:r>
              <a:rPr lang="en-AU" sz="1000">
                <a:latin typeface="Times New Roman"/>
                <a:ea typeface="Times New Roman"/>
                <a:cs typeface="Times New Roman"/>
                <a:sym typeface="Times New Roman"/>
              </a:rPr>
              <a:t>  </a:t>
            </a:r>
            <a:r>
              <a:rPr lang="en-AU" sz="1000" u="sng">
                <a:solidFill>
                  <a:schemeClr val="hlink"/>
                </a:solidFill>
                <a:latin typeface="Times New Roman"/>
                <a:ea typeface="Times New Roman"/>
                <a:cs typeface="Times New Roman"/>
                <a:sym typeface="Times New Roman"/>
                <a:hlinkClick r:id="rId10"/>
              </a:rPr>
              <a:t>https://ripr.editorialmanager.com/</a:t>
            </a:r>
            <a:r>
              <a:rPr lang="en-AU" sz="1000">
                <a:latin typeface="Times New Roman"/>
                <a:ea typeface="Times New Roman"/>
                <a:cs typeface="Times New Roman"/>
                <a:sym typeface="Times New Roman"/>
              </a:rPr>
              <a:t> </a:t>
            </a:r>
            <a:endParaRPr sz="1000">
              <a:latin typeface="Times New Roman"/>
              <a:ea typeface="Times New Roman"/>
              <a:cs typeface="Times New Roman"/>
              <a:sym typeface="Times New Roman"/>
            </a:endParaRPr>
          </a:p>
          <a:p>
            <a:pPr indent="0" lvl="0" marL="0" rtl="0" algn="l">
              <a:spcBef>
                <a:spcPts val="1000"/>
              </a:spcBef>
              <a:spcAft>
                <a:spcPts val="0"/>
              </a:spcAft>
              <a:buNone/>
            </a:pPr>
            <a:r>
              <a:rPr lang="en-AU" sz="1000">
                <a:latin typeface="Times New Roman"/>
                <a:ea typeface="Times New Roman"/>
                <a:cs typeface="Times New Roman"/>
                <a:sym typeface="Times New Roman"/>
              </a:rPr>
              <a:t>Best wishes,</a:t>
            </a:r>
            <a:endParaRPr sz="1000">
              <a:latin typeface="Times New Roman"/>
              <a:ea typeface="Times New Roman"/>
              <a:cs typeface="Times New Roman"/>
              <a:sym typeface="Times New Roman"/>
            </a:endParaRPr>
          </a:p>
          <a:p>
            <a:pPr indent="0" lvl="0" marL="0" rtl="0" algn="l">
              <a:spcBef>
                <a:spcPts val="1000"/>
              </a:spcBef>
              <a:spcAft>
                <a:spcPts val="0"/>
              </a:spcAft>
              <a:buNone/>
            </a:pPr>
            <a:r>
              <a:rPr lang="en-AU" sz="1000">
                <a:highlight>
                  <a:srgbClr val="FFFF00"/>
                </a:highlight>
                <a:latin typeface="Times New Roman"/>
                <a:ea typeface="Times New Roman"/>
                <a:cs typeface="Times New Roman"/>
                <a:sym typeface="Times New Roman"/>
              </a:rPr>
              <a:t>YYY</a:t>
            </a:r>
            <a:endParaRPr sz="1000">
              <a:highlight>
                <a:srgbClr val="FFFF00"/>
              </a:highlight>
              <a:latin typeface="Times New Roman"/>
              <a:ea typeface="Times New Roman"/>
              <a:cs typeface="Times New Roman"/>
              <a:sym typeface="Times New Roman"/>
            </a:endParaRPr>
          </a:p>
          <a:p>
            <a:pPr indent="0" lvl="0" marL="0" rtl="0" algn="l">
              <a:spcBef>
                <a:spcPts val="1000"/>
              </a:spcBef>
              <a:spcAft>
                <a:spcPts val="0"/>
              </a:spcAft>
              <a:buNone/>
            </a:pPr>
            <a:r>
              <a:t/>
            </a:r>
            <a:endParaRPr sz="1000">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0" name="Shape 250"/>
        <p:cNvGrpSpPr/>
        <p:nvPr/>
      </p:nvGrpSpPr>
      <p:grpSpPr>
        <a:xfrm>
          <a:off x="0" y="0"/>
          <a:ext cx="0" cy="0"/>
          <a:chOff x="0" y="0"/>
          <a:chExt cx="0" cy="0"/>
        </a:xfrm>
      </p:grpSpPr>
      <p:sp>
        <p:nvSpPr>
          <p:cNvPr id="251" name="Google Shape;251;g5d0f428e8e_0_346"/>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AU"/>
              <a:t>Triaging</a:t>
            </a:r>
            <a:r>
              <a:rPr lang="en-AU"/>
              <a:t> review invites</a:t>
            </a:r>
            <a:endParaRPr/>
          </a:p>
        </p:txBody>
      </p:sp>
      <p:sp>
        <p:nvSpPr>
          <p:cNvPr id="252" name="Google Shape;252;g5d0f428e8e_0_346"/>
          <p:cNvSpPr txBox="1"/>
          <p:nvPr>
            <p:ph idx="1" type="body"/>
          </p:nvPr>
        </p:nvSpPr>
        <p:spPr>
          <a:xfrm>
            <a:off x="838200" y="1857075"/>
            <a:ext cx="10515600" cy="43512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b="1" lang="en-AU" sz="1200">
                <a:latin typeface="Times New Roman"/>
                <a:ea typeface="Times New Roman"/>
                <a:cs typeface="Times New Roman"/>
                <a:sym typeface="Times New Roman"/>
              </a:rPr>
              <a:t>Invitation from editorial office - Int J Biomechanics and Movement Science  biomechanics@vibgyorpress.com</a:t>
            </a:r>
            <a:endParaRPr b="1" sz="1200">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AU" sz="1000">
                <a:latin typeface="Times New Roman"/>
                <a:ea typeface="Times New Roman"/>
                <a:cs typeface="Times New Roman"/>
                <a:sym typeface="Times New Roman"/>
              </a:rPr>
              <a:t>Dear Dr. Ginny Barbour,</a:t>
            </a:r>
            <a:endParaRPr sz="1000">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sz="1000">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AU" sz="1000">
                <a:latin typeface="Times New Roman"/>
                <a:ea typeface="Times New Roman"/>
                <a:cs typeface="Times New Roman"/>
                <a:sym typeface="Times New Roman"/>
              </a:rPr>
              <a:t>Greetings from our journal!</a:t>
            </a:r>
            <a:endParaRPr sz="1000">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sz="1000">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AU" sz="1000">
                <a:latin typeface="Times New Roman"/>
                <a:ea typeface="Times New Roman"/>
                <a:cs typeface="Times New Roman"/>
                <a:sym typeface="Times New Roman"/>
              </a:rPr>
              <a:t>We cordially invite you to join as an Editorial board member for our journal,</a:t>
            </a:r>
            <a:r>
              <a:rPr lang="en-AU" sz="1000">
                <a:uFill>
                  <a:noFill/>
                </a:uFill>
                <a:latin typeface="Times New Roman"/>
                <a:ea typeface="Times New Roman"/>
                <a:cs typeface="Times New Roman"/>
                <a:sym typeface="Times New Roman"/>
                <a:hlinkClick r:id="rId3"/>
              </a:rPr>
              <a:t> </a:t>
            </a:r>
            <a:r>
              <a:rPr lang="en-AU" sz="1000" u="sng">
                <a:solidFill>
                  <a:schemeClr val="hlink"/>
                </a:solidFill>
                <a:latin typeface="Times New Roman"/>
                <a:ea typeface="Times New Roman"/>
                <a:cs typeface="Times New Roman"/>
                <a:sym typeface="Times New Roman"/>
                <a:hlinkClick r:id="rId4"/>
              </a:rPr>
              <a:t>International Journal of Biomechanics and Movement Science</a:t>
            </a:r>
            <a:r>
              <a:rPr lang="en-AU" sz="1000">
                <a:latin typeface="Times New Roman"/>
                <a:ea typeface="Times New Roman"/>
                <a:cs typeface="Times New Roman"/>
                <a:sym typeface="Times New Roman"/>
              </a:rPr>
              <a:t>. It is an open access, peer reviewed journal involving the study of various biomechanical aspects of movement science.</a:t>
            </a:r>
            <a:endParaRPr sz="1000">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sz="1000">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AU" sz="1000">
                <a:latin typeface="Times New Roman"/>
                <a:ea typeface="Times New Roman"/>
                <a:cs typeface="Times New Roman"/>
                <a:sym typeface="Times New Roman"/>
              </a:rPr>
              <a:t>Here I present the scope of the journal but not limited to: </a:t>
            </a:r>
            <a:r>
              <a:rPr b="1" lang="en-AU" sz="1000">
                <a:latin typeface="Times New Roman"/>
                <a:ea typeface="Times New Roman"/>
                <a:cs typeface="Times New Roman"/>
                <a:sym typeface="Times New Roman"/>
              </a:rPr>
              <a:t>Neural Disease and Immunology, Kinesiology and Applied Physiology, Nutrition, Rehabilitation, Psychological Statistics.</a:t>
            </a:r>
            <a:endParaRPr b="1" sz="1000">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AU" sz="1000">
                <a:latin typeface="Times New Roman"/>
                <a:ea typeface="Times New Roman"/>
                <a:cs typeface="Times New Roman"/>
                <a:sym typeface="Times New Roman"/>
              </a:rPr>
              <a:t> </a:t>
            </a:r>
            <a:endParaRPr sz="1000">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AU" sz="1000">
                <a:latin typeface="Times New Roman"/>
                <a:ea typeface="Times New Roman"/>
                <a:cs typeface="Times New Roman"/>
                <a:sym typeface="Times New Roman"/>
              </a:rPr>
              <a:t>You have been invited because of your contribution and recognized works in this field. Upon your acceptance, you are requested to send a recent photograph, your C.V, Biography (150 words), Research Interests for our records.</a:t>
            </a:r>
            <a:endParaRPr sz="1000">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AU" sz="1000">
                <a:latin typeface="Times New Roman"/>
                <a:ea typeface="Times New Roman"/>
                <a:cs typeface="Times New Roman"/>
                <a:sym typeface="Times New Roman"/>
              </a:rPr>
              <a:t> </a:t>
            </a:r>
            <a:endParaRPr sz="1000">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AU" sz="1000">
                <a:latin typeface="Times New Roman"/>
                <a:ea typeface="Times New Roman"/>
                <a:cs typeface="Times New Roman"/>
                <a:sym typeface="Times New Roman"/>
              </a:rPr>
              <a:t>We would be happy to provide any further information about our journal.</a:t>
            </a:r>
            <a:endParaRPr sz="1000">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AU" sz="1000">
                <a:latin typeface="Times New Roman"/>
                <a:ea typeface="Times New Roman"/>
                <a:cs typeface="Times New Roman"/>
                <a:sym typeface="Times New Roman"/>
              </a:rPr>
              <a:t> </a:t>
            </a:r>
            <a:endParaRPr sz="1000">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AU" sz="1000">
                <a:latin typeface="Times New Roman"/>
                <a:ea typeface="Times New Roman"/>
                <a:cs typeface="Times New Roman"/>
                <a:sym typeface="Times New Roman"/>
              </a:rPr>
              <a:t>We will be waiting for your positive mail.</a:t>
            </a:r>
            <a:endParaRPr sz="1000">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AU" sz="1000">
                <a:latin typeface="Times New Roman"/>
                <a:ea typeface="Times New Roman"/>
                <a:cs typeface="Times New Roman"/>
                <a:sym typeface="Times New Roman"/>
              </a:rPr>
              <a:t> </a:t>
            </a:r>
            <a:endParaRPr sz="1000">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AU" sz="1000">
                <a:latin typeface="Times New Roman"/>
                <a:ea typeface="Times New Roman"/>
                <a:cs typeface="Times New Roman"/>
                <a:sym typeface="Times New Roman"/>
              </a:rPr>
              <a:t>With thanks,</a:t>
            </a:r>
            <a:endParaRPr sz="1000">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AU" sz="1000">
                <a:latin typeface="Times New Roman"/>
                <a:ea typeface="Times New Roman"/>
                <a:cs typeface="Times New Roman"/>
                <a:sym typeface="Times New Roman"/>
              </a:rPr>
              <a:t> </a:t>
            </a:r>
            <a:endParaRPr sz="1000">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AU" sz="1000">
                <a:latin typeface="Times New Roman"/>
                <a:ea typeface="Times New Roman"/>
                <a:cs typeface="Times New Roman"/>
                <a:sym typeface="Times New Roman"/>
              </a:rPr>
              <a:t>ZZZ</a:t>
            </a:r>
            <a:endParaRPr sz="1000">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AU" sz="1000">
                <a:latin typeface="Times New Roman"/>
                <a:ea typeface="Times New Roman"/>
                <a:cs typeface="Times New Roman"/>
                <a:sym typeface="Times New Roman"/>
              </a:rPr>
              <a:t>Managing Editor</a:t>
            </a:r>
            <a:endParaRPr sz="1000">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AU" sz="1000">
                <a:latin typeface="Times New Roman"/>
                <a:ea typeface="Times New Roman"/>
                <a:cs typeface="Times New Roman"/>
                <a:sym typeface="Times New Roman"/>
              </a:rPr>
              <a:t>Editorial Office | International Journal of Biomechanics and Movement Science</a:t>
            </a:r>
            <a:endParaRPr sz="1000">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AU" sz="1000">
                <a:latin typeface="Times New Roman"/>
                <a:ea typeface="Times New Roman"/>
                <a:cs typeface="Times New Roman"/>
                <a:sym typeface="Times New Roman"/>
              </a:rPr>
              <a:t>1805 N Carson Street, Suite S</a:t>
            </a:r>
            <a:endParaRPr sz="1000">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AU" sz="1000">
                <a:latin typeface="Times New Roman"/>
                <a:ea typeface="Times New Roman"/>
                <a:cs typeface="Times New Roman"/>
                <a:sym typeface="Times New Roman"/>
              </a:rPr>
              <a:t>Carson City, NV 89701, USA</a:t>
            </a:r>
            <a:endParaRPr sz="1000">
              <a:latin typeface="Times New Roman"/>
              <a:ea typeface="Times New Roman"/>
              <a:cs typeface="Times New Roman"/>
              <a:sym typeface="Times New Roman"/>
            </a:endParaRPr>
          </a:p>
          <a:p>
            <a:pPr indent="0" lvl="0" marL="0" rtl="0" algn="l">
              <a:spcBef>
                <a:spcPts val="1000"/>
              </a:spcBef>
              <a:spcAft>
                <a:spcPts val="0"/>
              </a:spcAft>
              <a:buNone/>
            </a:pPr>
            <a:r>
              <a:t/>
            </a:r>
            <a:endParaRPr sz="10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7" name="Shape 257"/>
        <p:cNvGrpSpPr/>
        <p:nvPr/>
      </p:nvGrpSpPr>
      <p:grpSpPr>
        <a:xfrm>
          <a:off x="0" y="0"/>
          <a:ext cx="0" cy="0"/>
          <a:chOff x="0" y="0"/>
          <a:chExt cx="0" cy="0"/>
        </a:xfrm>
      </p:grpSpPr>
      <p:sp>
        <p:nvSpPr>
          <p:cNvPr id="258" name="Google Shape;258;g5d0f428e8e_0_374"/>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AU"/>
              <a:t>Triaging review invites</a:t>
            </a:r>
            <a:endParaRPr/>
          </a:p>
        </p:txBody>
      </p:sp>
      <p:sp>
        <p:nvSpPr>
          <p:cNvPr id="259" name="Google Shape;259;g5d0f428e8e_0_374"/>
          <p:cNvSpPr txBox="1"/>
          <p:nvPr>
            <p:ph idx="1" type="body"/>
          </p:nvPr>
        </p:nvSpPr>
        <p:spPr>
          <a:xfrm>
            <a:off x="838200" y="1857075"/>
            <a:ext cx="10515600" cy="43512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b="1" lang="en-AU" sz="1200">
                <a:latin typeface="Times New Roman"/>
                <a:ea typeface="Times New Roman"/>
                <a:cs typeface="Times New Roman"/>
                <a:sym typeface="Times New Roman"/>
              </a:rPr>
              <a:t>Invitation from editorial office - Int J Biomechanics and Movement Science  biomechanics@vibgyorpress.com</a:t>
            </a:r>
            <a:endParaRPr b="1" sz="120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AU" sz="1000">
                <a:latin typeface="Times New Roman"/>
                <a:ea typeface="Times New Roman"/>
                <a:cs typeface="Times New Roman"/>
                <a:sym typeface="Times New Roman"/>
              </a:rPr>
              <a:t>Dear Dr. Ginny Barbour,</a:t>
            </a:r>
            <a:endParaRPr sz="1000">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00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AU" sz="1000">
                <a:highlight>
                  <a:srgbClr val="F4CCCC"/>
                </a:highlight>
                <a:latin typeface="Times New Roman"/>
                <a:ea typeface="Times New Roman"/>
                <a:cs typeface="Times New Roman"/>
                <a:sym typeface="Times New Roman"/>
              </a:rPr>
              <a:t>Greetings from our journal!</a:t>
            </a:r>
            <a:endParaRPr sz="1000">
              <a:highlight>
                <a:srgbClr val="F4CCCC"/>
              </a:highlight>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00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AU" sz="1000">
                <a:latin typeface="Times New Roman"/>
                <a:ea typeface="Times New Roman"/>
                <a:cs typeface="Times New Roman"/>
                <a:sym typeface="Times New Roman"/>
              </a:rPr>
              <a:t>We cordially</a:t>
            </a:r>
            <a:r>
              <a:rPr lang="en-AU" sz="1000">
                <a:highlight>
                  <a:srgbClr val="F4CCCC"/>
                </a:highlight>
                <a:latin typeface="Times New Roman"/>
                <a:ea typeface="Times New Roman"/>
                <a:cs typeface="Times New Roman"/>
                <a:sym typeface="Times New Roman"/>
              </a:rPr>
              <a:t> invite you to join as an Editorial board member</a:t>
            </a:r>
            <a:r>
              <a:rPr lang="en-AU" sz="1000">
                <a:latin typeface="Times New Roman"/>
                <a:ea typeface="Times New Roman"/>
                <a:cs typeface="Times New Roman"/>
                <a:sym typeface="Times New Roman"/>
              </a:rPr>
              <a:t> for our journal,</a:t>
            </a:r>
            <a:r>
              <a:rPr lang="en-AU" sz="1000">
                <a:uFill>
                  <a:noFill/>
                </a:uFill>
                <a:latin typeface="Times New Roman"/>
                <a:ea typeface="Times New Roman"/>
                <a:cs typeface="Times New Roman"/>
                <a:sym typeface="Times New Roman"/>
                <a:hlinkClick r:id="rId3"/>
              </a:rPr>
              <a:t> </a:t>
            </a:r>
            <a:r>
              <a:rPr lang="en-AU" sz="1000" u="sng">
                <a:solidFill>
                  <a:schemeClr val="hlink"/>
                </a:solidFill>
                <a:latin typeface="Times New Roman"/>
                <a:ea typeface="Times New Roman"/>
                <a:cs typeface="Times New Roman"/>
                <a:sym typeface="Times New Roman"/>
                <a:hlinkClick r:id="rId4"/>
              </a:rPr>
              <a:t>International Journal of Biomechanics and Movement Science</a:t>
            </a:r>
            <a:r>
              <a:rPr lang="en-AU" sz="1000">
                <a:latin typeface="Times New Roman"/>
                <a:ea typeface="Times New Roman"/>
                <a:cs typeface="Times New Roman"/>
                <a:sym typeface="Times New Roman"/>
              </a:rPr>
              <a:t>. It is an open access, peer reviewed journal involving the study of various biomechanical aspects of movement science.</a:t>
            </a:r>
            <a:endParaRPr sz="1000">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00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AU" sz="1000">
                <a:latin typeface="Times New Roman"/>
                <a:ea typeface="Times New Roman"/>
                <a:cs typeface="Times New Roman"/>
                <a:sym typeface="Times New Roman"/>
              </a:rPr>
              <a:t>Here I present the scope of the journal</a:t>
            </a:r>
            <a:r>
              <a:rPr lang="en-AU" sz="1000">
                <a:highlight>
                  <a:srgbClr val="F4CCCC"/>
                </a:highlight>
                <a:latin typeface="Times New Roman"/>
                <a:ea typeface="Times New Roman"/>
                <a:cs typeface="Times New Roman"/>
                <a:sym typeface="Times New Roman"/>
              </a:rPr>
              <a:t> but not limited to</a:t>
            </a:r>
            <a:r>
              <a:rPr lang="en-AU" sz="1000">
                <a:latin typeface="Times New Roman"/>
                <a:ea typeface="Times New Roman"/>
                <a:cs typeface="Times New Roman"/>
                <a:sym typeface="Times New Roman"/>
              </a:rPr>
              <a:t>: </a:t>
            </a:r>
            <a:r>
              <a:rPr b="1" lang="en-AU" sz="1000">
                <a:highlight>
                  <a:srgbClr val="FFFFFF"/>
                </a:highlight>
                <a:latin typeface="Times New Roman"/>
                <a:ea typeface="Times New Roman"/>
                <a:cs typeface="Times New Roman"/>
                <a:sym typeface="Times New Roman"/>
              </a:rPr>
              <a:t>Neural Disease and Immunology, Kinesiology and Applied Physiology, Nutrition, Rehabilitation, Psychological Statistics.</a:t>
            </a:r>
            <a:endParaRPr b="1" sz="1000">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AU" sz="1000">
                <a:highlight>
                  <a:srgbClr val="F4CCCC"/>
                </a:highlight>
                <a:latin typeface="Times New Roman"/>
                <a:ea typeface="Times New Roman"/>
                <a:cs typeface="Times New Roman"/>
                <a:sym typeface="Times New Roman"/>
              </a:rPr>
              <a:t> </a:t>
            </a:r>
            <a:endParaRPr sz="1000">
              <a:highlight>
                <a:srgbClr val="F4CCCC"/>
              </a:highlight>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AU" sz="1000">
                <a:highlight>
                  <a:srgbClr val="F4CCCC"/>
                </a:highlight>
                <a:latin typeface="Times New Roman"/>
                <a:ea typeface="Times New Roman"/>
                <a:cs typeface="Times New Roman"/>
                <a:sym typeface="Times New Roman"/>
              </a:rPr>
              <a:t>You have been invited because of your contribution and recognized works in this field</a:t>
            </a:r>
            <a:r>
              <a:rPr lang="en-AU" sz="1000">
                <a:latin typeface="Times New Roman"/>
                <a:ea typeface="Times New Roman"/>
                <a:cs typeface="Times New Roman"/>
                <a:sym typeface="Times New Roman"/>
              </a:rPr>
              <a:t>. Upon your acceptance, you are requested to send a recent photograph, your C.V, Biography (150 words), Research Interests for our records.</a:t>
            </a:r>
            <a:endParaRPr sz="100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AU" sz="1000">
                <a:latin typeface="Times New Roman"/>
                <a:ea typeface="Times New Roman"/>
                <a:cs typeface="Times New Roman"/>
                <a:sym typeface="Times New Roman"/>
              </a:rPr>
              <a:t> </a:t>
            </a:r>
            <a:endParaRPr sz="100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AU" sz="1000">
                <a:latin typeface="Times New Roman"/>
                <a:ea typeface="Times New Roman"/>
                <a:cs typeface="Times New Roman"/>
                <a:sym typeface="Times New Roman"/>
              </a:rPr>
              <a:t>We would be happy to provide any further information about our journal.</a:t>
            </a:r>
            <a:endParaRPr sz="100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AU" sz="1000">
                <a:latin typeface="Times New Roman"/>
                <a:ea typeface="Times New Roman"/>
                <a:cs typeface="Times New Roman"/>
                <a:sym typeface="Times New Roman"/>
              </a:rPr>
              <a:t> </a:t>
            </a:r>
            <a:endParaRPr sz="100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AU" sz="1000">
                <a:latin typeface="Times New Roman"/>
                <a:ea typeface="Times New Roman"/>
                <a:cs typeface="Times New Roman"/>
                <a:sym typeface="Times New Roman"/>
              </a:rPr>
              <a:t>We will be waiting for your positive mail.</a:t>
            </a:r>
            <a:endParaRPr sz="100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AU" sz="1000">
                <a:latin typeface="Times New Roman"/>
                <a:ea typeface="Times New Roman"/>
                <a:cs typeface="Times New Roman"/>
                <a:sym typeface="Times New Roman"/>
              </a:rPr>
              <a:t> </a:t>
            </a:r>
            <a:endParaRPr sz="100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AU" sz="1000">
                <a:latin typeface="Times New Roman"/>
                <a:ea typeface="Times New Roman"/>
                <a:cs typeface="Times New Roman"/>
                <a:sym typeface="Times New Roman"/>
              </a:rPr>
              <a:t>With thanks,</a:t>
            </a:r>
            <a:endParaRPr sz="100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AU" sz="1000">
                <a:latin typeface="Times New Roman"/>
                <a:ea typeface="Times New Roman"/>
                <a:cs typeface="Times New Roman"/>
                <a:sym typeface="Times New Roman"/>
              </a:rPr>
              <a:t> </a:t>
            </a:r>
            <a:endParaRPr sz="1000">
              <a:highlight>
                <a:srgbClr val="F4CCCC"/>
              </a:highlight>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AU" sz="1000">
                <a:highlight>
                  <a:srgbClr val="F4CCCC"/>
                </a:highlight>
                <a:latin typeface="Times New Roman"/>
                <a:ea typeface="Times New Roman"/>
                <a:cs typeface="Times New Roman"/>
                <a:sym typeface="Times New Roman"/>
              </a:rPr>
              <a:t>ZZZ</a:t>
            </a:r>
            <a:endParaRPr sz="1000">
              <a:highlight>
                <a:srgbClr val="F4CCCC"/>
              </a:highlight>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AU" sz="1000">
                <a:latin typeface="Times New Roman"/>
                <a:ea typeface="Times New Roman"/>
                <a:cs typeface="Times New Roman"/>
                <a:sym typeface="Times New Roman"/>
              </a:rPr>
              <a:t>Managing Editor</a:t>
            </a:r>
            <a:endParaRPr sz="100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AU" sz="1000">
                <a:latin typeface="Times New Roman"/>
                <a:ea typeface="Times New Roman"/>
                <a:cs typeface="Times New Roman"/>
                <a:sym typeface="Times New Roman"/>
              </a:rPr>
              <a:t>Editorial Office | International Journal of Biomechanics and Movement Science</a:t>
            </a:r>
            <a:endParaRPr sz="100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AU" sz="1000">
                <a:latin typeface="Times New Roman"/>
                <a:ea typeface="Times New Roman"/>
                <a:cs typeface="Times New Roman"/>
                <a:sym typeface="Times New Roman"/>
              </a:rPr>
              <a:t>1805 N Carson Street, Suite S</a:t>
            </a:r>
            <a:endParaRPr sz="100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AU" sz="1000">
                <a:latin typeface="Times New Roman"/>
                <a:ea typeface="Times New Roman"/>
                <a:cs typeface="Times New Roman"/>
                <a:sym typeface="Times New Roman"/>
              </a:rPr>
              <a:t>Carson City, NV 89701, USA</a:t>
            </a:r>
            <a:endParaRPr sz="1000">
              <a:latin typeface="Times New Roman"/>
              <a:ea typeface="Times New Roman"/>
              <a:cs typeface="Times New Roman"/>
              <a:sym typeface="Times New Roman"/>
            </a:endParaRPr>
          </a:p>
          <a:p>
            <a:pPr indent="0" lvl="0" marL="0" rtl="0" algn="l">
              <a:spcBef>
                <a:spcPts val="1000"/>
              </a:spcBef>
              <a:spcAft>
                <a:spcPts val="0"/>
              </a:spcAft>
              <a:buNone/>
            </a:pPr>
            <a:r>
              <a:t/>
            </a:r>
            <a:endParaRPr sz="1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Google Shape;176;p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177" name="Google Shape;177;p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AU"/>
              <a:t>Credit for peer review - Publons</a:t>
            </a:r>
            <a:endParaRPr/>
          </a:p>
          <a:p>
            <a:pPr indent="-228600" lvl="0" marL="228600" rtl="0" algn="l">
              <a:lnSpc>
                <a:spcPct val="90000"/>
              </a:lnSpc>
              <a:spcBef>
                <a:spcPts val="1000"/>
              </a:spcBef>
              <a:spcAft>
                <a:spcPts val="0"/>
              </a:spcAft>
              <a:buClr>
                <a:schemeClr val="dk1"/>
              </a:buClr>
              <a:buSzPts val="2800"/>
              <a:buChar char="•"/>
            </a:pPr>
            <a:r>
              <a:rPr lang="en-AU"/>
              <a:t>Preprints</a:t>
            </a:r>
            <a:endParaRPr/>
          </a:p>
          <a:p>
            <a:pPr indent="-228600" lvl="0" marL="228600" rtl="0" algn="l">
              <a:lnSpc>
                <a:spcPct val="90000"/>
              </a:lnSpc>
              <a:spcBef>
                <a:spcPts val="1000"/>
              </a:spcBef>
              <a:spcAft>
                <a:spcPts val="0"/>
              </a:spcAft>
              <a:buClr>
                <a:schemeClr val="dk1"/>
              </a:buClr>
              <a:buSzPts val="2800"/>
              <a:buChar char="•"/>
            </a:pPr>
            <a:r>
              <a:rPr lang="en-AU"/>
              <a:t>Triaging review invites</a:t>
            </a:r>
            <a:endParaRPr/>
          </a:p>
          <a:p>
            <a:pPr indent="-50800" lvl="0" marL="228600" rtl="0" algn="l">
              <a:lnSpc>
                <a:spcPct val="90000"/>
              </a:lnSpc>
              <a:spcBef>
                <a:spcPts val="1000"/>
              </a:spcBef>
              <a:spcAft>
                <a:spcPts val="0"/>
              </a:spcAft>
              <a:buClr>
                <a:schemeClr val="dk1"/>
              </a:buClr>
              <a:buSzPts val="2800"/>
              <a:buNone/>
            </a:pPr>
            <a:r>
              <a:t/>
            </a:r>
            <a:endParaRPr/>
          </a:p>
        </p:txBody>
      </p:sp>
      <p:pic>
        <p:nvPicPr>
          <p:cNvPr id="178" name="Google Shape;178;p2"/>
          <p:cNvPicPr preferRelativeResize="0"/>
          <p:nvPr/>
        </p:nvPicPr>
        <p:blipFill rotWithShape="1">
          <a:blip r:embed="rId3">
            <a:alphaModFix/>
          </a:blip>
          <a:srcRect b="0" l="0" r="0" t="0"/>
          <a:stretch/>
        </p:blipFill>
        <p:spPr>
          <a:xfrm>
            <a:off x="8102391" y="5529288"/>
            <a:ext cx="3614928" cy="100584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pic>
        <p:nvPicPr>
          <p:cNvPr id="183" name="Google Shape;183;g5d0f428e8e_0_2"/>
          <p:cNvPicPr preferRelativeResize="0"/>
          <p:nvPr/>
        </p:nvPicPr>
        <p:blipFill rotWithShape="1">
          <a:blip r:embed="rId3">
            <a:alphaModFix/>
          </a:blip>
          <a:srcRect b="0" l="0" r="0" t="0"/>
          <a:stretch/>
        </p:blipFill>
        <p:spPr>
          <a:xfrm>
            <a:off x="8102391" y="5529288"/>
            <a:ext cx="3614928" cy="1005840"/>
          </a:xfrm>
          <a:prstGeom prst="rect">
            <a:avLst/>
          </a:prstGeom>
          <a:noFill/>
          <a:ln>
            <a:noFill/>
          </a:ln>
        </p:spPr>
      </p:pic>
      <p:sp>
        <p:nvSpPr>
          <p:cNvPr id="184" name="Google Shape;184;g5d0f428e8e_0_2"/>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4400"/>
              <a:buFont typeface="Calibri"/>
              <a:buNone/>
            </a:pPr>
            <a:r>
              <a:rPr lang="en-AU"/>
              <a:t>What’s the one essential tool? (hint, you’ve heard it earlier…)</a:t>
            </a:r>
            <a:endParaRPr/>
          </a:p>
        </p:txBody>
      </p:sp>
      <p:pic>
        <p:nvPicPr>
          <p:cNvPr id="185" name="Google Shape;185;g5d0f428e8e_0_2"/>
          <p:cNvPicPr preferRelativeResize="0"/>
          <p:nvPr>
            <p:ph idx="1" type="body"/>
          </p:nvPr>
        </p:nvPicPr>
        <p:blipFill rotWithShape="1">
          <a:blip r:embed="rId4">
            <a:alphaModFix/>
          </a:blip>
          <a:srcRect b="0" l="0" r="0" t="0"/>
          <a:stretch/>
        </p:blipFill>
        <p:spPr>
          <a:xfrm>
            <a:off x="4792980" y="2468880"/>
            <a:ext cx="2606100" cy="26061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Google Shape;190;g5d0f428e8e_0_164"/>
          <p:cNvSpPr txBox="1"/>
          <p:nvPr>
            <p:ph type="title"/>
          </p:nvPr>
        </p:nvSpPr>
        <p:spPr>
          <a:xfrm>
            <a:off x="0" y="228569"/>
            <a:ext cx="11981700" cy="13257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4400"/>
              <a:buFont typeface="Calibri"/>
              <a:buNone/>
            </a:pPr>
            <a:r>
              <a:rPr lang="en-AU"/>
              <a:t>Credit for t</a:t>
            </a:r>
            <a:r>
              <a:rPr lang="en-AU"/>
              <a:t>raditional peer review </a:t>
            </a:r>
            <a:endParaRPr/>
          </a:p>
        </p:txBody>
      </p:sp>
      <p:pic>
        <p:nvPicPr>
          <p:cNvPr id="191" name="Google Shape;191;g5d0f428e8e_0_164"/>
          <p:cNvPicPr preferRelativeResize="0"/>
          <p:nvPr/>
        </p:nvPicPr>
        <p:blipFill>
          <a:blip r:embed="rId3">
            <a:alphaModFix/>
          </a:blip>
          <a:stretch>
            <a:fillRect/>
          </a:stretch>
        </p:blipFill>
        <p:spPr>
          <a:xfrm>
            <a:off x="84225" y="1360950"/>
            <a:ext cx="6312374" cy="3250025"/>
          </a:xfrm>
          <a:prstGeom prst="rect">
            <a:avLst/>
          </a:prstGeom>
          <a:noFill/>
          <a:ln>
            <a:noFill/>
          </a:ln>
        </p:spPr>
      </p:pic>
      <p:pic>
        <p:nvPicPr>
          <p:cNvPr id="192" name="Google Shape;192;g5d0f428e8e_0_164"/>
          <p:cNvPicPr preferRelativeResize="0"/>
          <p:nvPr/>
        </p:nvPicPr>
        <p:blipFill>
          <a:blip r:embed="rId4">
            <a:alphaModFix/>
          </a:blip>
          <a:stretch>
            <a:fillRect/>
          </a:stretch>
        </p:blipFill>
        <p:spPr>
          <a:xfrm>
            <a:off x="6520825" y="2965026"/>
            <a:ext cx="5539750" cy="3788125"/>
          </a:xfrm>
          <a:prstGeom prst="rect">
            <a:avLst/>
          </a:prstGeom>
          <a:noFill/>
          <a:ln>
            <a:noFill/>
          </a:ln>
        </p:spPr>
      </p:pic>
      <p:sp>
        <p:nvSpPr>
          <p:cNvPr id="193" name="Google Shape;193;g5d0f428e8e_0_164"/>
          <p:cNvSpPr txBox="1"/>
          <p:nvPr/>
        </p:nvSpPr>
        <p:spPr>
          <a:xfrm>
            <a:off x="776100" y="5348125"/>
            <a:ext cx="3000000" cy="3000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AU" sz="2400" u="sng">
                <a:solidFill>
                  <a:srgbClr val="1155CC"/>
                </a:solidFill>
                <a:hlinkClick r:id="rId5"/>
              </a:rPr>
              <a:t>https://publons.com/</a:t>
            </a:r>
            <a:r>
              <a:rPr lang="en-AU" sz="2400">
                <a:solidFill>
                  <a:schemeClr val="dk1"/>
                </a:solidFill>
              </a:rPr>
              <a:t> </a:t>
            </a:r>
            <a:endParaRPr sz="2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pic>
        <p:nvPicPr>
          <p:cNvPr id="198" name="Google Shape;198;p4"/>
          <p:cNvPicPr preferRelativeResize="0"/>
          <p:nvPr/>
        </p:nvPicPr>
        <p:blipFill rotWithShape="1">
          <a:blip r:embed="rId3">
            <a:alphaModFix/>
          </a:blip>
          <a:srcRect b="0" l="0" r="0" t="0"/>
          <a:stretch/>
        </p:blipFill>
        <p:spPr>
          <a:xfrm>
            <a:off x="1081668" y="1090950"/>
            <a:ext cx="9753600" cy="5172075"/>
          </a:xfrm>
          <a:prstGeom prst="rect">
            <a:avLst/>
          </a:prstGeom>
          <a:noFill/>
          <a:ln>
            <a:noFill/>
          </a:ln>
        </p:spPr>
      </p:pic>
      <p:sp>
        <p:nvSpPr>
          <p:cNvPr id="199" name="Google Shape;199;p4"/>
          <p:cNvSpPr txBox="1"/>
          <p:nvPr>
            <p:ph idx="1" type="body"/>
          </p:nvPr>
        </p:nvSpPr>
        <p:spPr>
          <a:xfrm>
            <a:off x="415600" y="1536633"/>
            <a:ext cx="11360800" cy="4555200"/>
          </a:xfrm>
          <a:prstGeom prst="rect">
            <a:avLst/>
          </a:prstGeom>
          <a:noFill/>
          <a:ln>
            <a:noFill/>
          </a:ln>
        </p:spPr>
        <p:txBody>
          <a:bodyPr anchorCtr="0" anchor="t" bIns="91425" lIns="91425" spcFirstLastPara="1" rIns="91425" wrap="square" tIns="91425">
            <a:normAutofit/>
          </a:bodyPr>
          <a:lstStyle/>
          <a:p>
            <a:pPr indent="-342888" lvl="0" marL="609585" rtl="0" algn="l">
              <a:lnSpc>
                <a:spcPct val="90000"/>
              </a:lnSpc>
              <a:spcBef>
                <a:spcPts val="0"/>
              </a:spcBef>
              <a:spcAft>
                <a:spcPts val="0"/>
              </a:spcAft>
              <a:buClr>
                <a:schemeClr val="dk1"/>
              </a:buClr>
              <a:buSzPts val="1800"/>
              <a:buNone/>
            </a:pPr>
            <a:r>
              <a:t/>
            </a:r>
            <a:endParaRPr/>
          </a:p>
        </p:txBody>
      </p:sp>
      <p:sp>
        <p:nvSpPr>
          <p:cNvPr id="200" name="Google Shape;200;p4"/>
          <p:cNvSpPr/>
          <p:nvPr/>
        </p:nvSpPr>
        <p:spPr>
          <a:xfrm>
            <a:off x="6783658" y="6519446"/>
            <a:ext cx="5328446"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AU" sz="1600">
                <a:solidFill>
                  <a:schemeClr val="dk1"/>
                </a:solidFill>
                <a:latin typeface="Calibri"/>
                <a:ea typeface="Calibri"/>
                <a:cs typeface="Calibri"/>
                <a:sym typeface="Calibri"/>
              </a:rPr>
              <a:t>https://asapbio.org/preprint-info/biology-preprints-over-time</a:t>
            </a:r>
            <a:endParaRPr/>
          </a:p>
        </p:txBody>
      </p:sp>
      <p:sp>
        <p:nvSpPr>
          <p:cNvPr id="201" name="Google Shape;201;p4"/>
          <p:cNvSpPr txBox="1"/>
          <p:nvPr>
            <p:ph type="title"/>
          </p:nvPr>
        </p:nvSpPr>
        <p:spPr>
          <a:xfrm>
            <a:off x="83900" y="327025"/>
            <a:ext cx="11692200" cy="763500"/>
          </a:xfrm>
          <a:prstGeom prst="rect">
            <a:avLst/>
          </a:prstGeom>
          <a:noFill/>
          <a:ln>
            <a:noFill/>
          </a:ln>
        </p:spPr>
        <p:txBody>
          <a:bodyPr anchorCtr="0" anchor="t" bIns="91425" lIns="91425" spcFirstLastPara="1" rIns="91425" wrap="square" tIns="91425">
            <a:noAutofit/>
          </a:bodyPr>
          <a:lstStyle/>
          <a:p>
            <a:pPr indent="0" lvl="0" marL="0" rtl="0" algn="ctr">
              <a:lnSpc>
                <a:spcPct val="90000"/>
              </a:lnSpc>
              <a:spcBef>
                <a:spcPts val="0"/>
              </a:spcBef>
              <a:spcAft>
                <a:spcPts val="0"/>
              </a:spcAft>
              <a:buClr>
                <a:schemeClr val="dk1"/>
              </a:buClr>
              <a:buSzPts val="2800"/>
              <a:buFont typeface="Calibri"/>
              <a:buNone/>
            </a:pPr>
            <a:r>
              <a:rPr lang="en-AU"/>
              <a:t>Preprints – the fastest growing area of publishing</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6" name="Shape 206"/>
        <p:cNvGrpSpPr/>
        <p:nvPr/>
      </p:nvGrpSpPr>
      <p:grpSpPr>
        <a:xfrm>
          <a:off x="0" y="0"/>
          <a:ext cx="0" cy="0"/>
          <a:chOff x="0" y="0"/>
          <a:chExt cx="0" cy="0"/>
        </a:xfrm>
      </p:grpSpPr>
      <p:sp>
        <p:nvSpPr>
          <p:cNvPr id="207" name="Google Shape;207;g5d0f428e8e_0_256"/>
          <p:cNvSpPr txBox="1"/>
          <p:nvPr>
            <p:ph type="title"/>
          </p:nvPr>
        </p:nvSpPr>
        <p:spPr>
          <a:xfrm>
            <a:off x="9542475" y="1256450"/>
            <a:ext cx="2345400" cy="15390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AU"/>
              <a:t>Where to find preprints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AU" sz="1400" u="sng">
                <a:solidFill>
                  <a:schemeClr val="hlink"/>
                </a:solidFill>
                <a:latin typeface="Arial"/>
                <a:ea typeface="Arial"/>
                <a:cs typeface="Arial"/>
                <a:sym typeface="Arial"/>
                <a:hlinkClick r:id="rId3"/>
              </a:rPr>
              <a:t>https://osf.io/preprints/discover</a:t>
            </a:r>
            <a:endParaRPr sz="1400"/>
          </a:p>
        </p:txBody>
      </p:sp>
      <p:pic>
        <p:nvPicPr>
          <p:cNvPr id="208" name="Google Shape;208;g5d0f428e8e_0_256"/>
          <p:cNvPicPr preferRelativeResize="0"/>
          <p:nvPr/>
        </p:nvPicPr>
        <p:blipFill>
          <a:blip r:embed="rId4">
            <a:alphaModFix/>
          </a:blip>
          <a:stretch>
            <a:fillRect/>
          </a:stretch>
        </p:blipFill>
        <p:spPr>
          <a:xfrm>
            <a:off x="282425" y="260275"/>
            <a:ext cx="8842226" cy="59790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3" name="Shape 213"/>
        <p:cNvGrpSpPr/>
        <p:nvPr/>
      </p:nvGrpSpPr>
      <p:grpSpPr>
        <a:xfrm>
          <a:off x="0" y="0"/>
          <a:ext cx="0" cy="0"/>
          <a:chOff x="0" y="0"/>
          <a:chExt cx="0" cy="0"/>
        </a:xfrm>
      </p:grpSpPr>
      <p:sp>
        <p:nvSpPr>
          <p:cNvPr id="214" name="Google Shape;214;g5d0f428e8e_0_247"/>
          <p:cNvSpPr txBox="1"/>
          <p:nvPr>
            <p:ph type="title"/>
          </p:nvPr>
        </p:nvSpPr>
        <p:spPr>
          <a:xfrm>
            <a:off x="7987225" y="593375"/>
            <a:ext cx="37887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AU"/>
              <a:t>Where to find information on policies</a:t>
            </a:r>
            <a:endParaRPr/>
          </a:p>
          <a:p>
            <a:pPr indent="0" lvl="0" marL="0" rtl="0" algn="l">
              <a:spcBef>
                <a:spcPts val="0"/>
              </a:spcBef>
              <a:spcAft>
                <a:spcPts val="0"/>
              </a:spcAft>
              <a:buNone/>
            </a:pPr>
            <a:r>
              <a:t/>
            </a:r>
            <a:endParaRPr/>
          </a:p>
          <a:p>
            <a:pPr indent="0" lvl="0" marL="0" rtl="0" algn="l">
              <a:spcBef>
                <a:spcPts val="0"/>
              </a:spcBef>
              <a:spcAft>
                <a:spcPts val="0"/>
              </a:spcAft>
              <a:buNone/>
            </a:pPr>
            <a:r>
              <a:rPr lang="en-AU" sz="2400" u="sng">
                <a:solidFill>
                  <a:schemeClr val="hlink"/>
                </a:solidFill>
                <a:latin typeface="Arial"/>
                <a:ea typeface="Arial"/>
                <a:cs typeface="Arial"/>
                <a:sym typeface="Arial"/>
                <a:hlinkClick r:id="rId3"/>
              </a:rPr>
              <a:t>https://transpose-publishing.github.io</a:t>
            </a:r>
            <a:endParaRPr sz="2400"/>
          </a:p>
        </p:txBody>
      </p:sp>
      <p:pic>
        <p:nvPicPr>
          <p:cNvPr id="215" name="Google Shape;215;g5d0f428e8e_0_247"/>
          <p:cNvPicPr preferRelativeResize="0"/>
          <p:nvPr/>
        </p:nvPicPr>
        <p:blipFill>
          <a:blip r:embed="rId4">
            <a:alphaModFix/>
          </a:blip>
          <a:stretch>
            <a:fillRect/>
          </a:stretch>
        </p:blipFill>
        <p:spPr>
          <a:xfrm>
            <a:off x="415600" y="308825"/>
            <a:ext cx="7412549" cy="639187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9" name="Shape 219"/>
        <p:cNvGrpSpPr/>
        <p:nvPr/>
      </p:nvGrpSpPr>
      <p:grpSpPr>
        <a:xfrm>
          <a:off x="0" y="0"/>
          <a:ext cx="0" cy="0"/>
          <a:chOff x="0" y="0"/>
          <a:chExt cx="0" cy="0"/>
        </a:xfrm>
      </p:grpSpPr>
      <p:sp>
        <p:nvSpPr>
          <p:cNvPr id="220" name="Google Shape;220;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221" name="Google Shape;221;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sp>
        <p:nvSpPr>
          <p:cNvPr id="222" name="Google Shape;222;p3"/>
          <p:cNvSpPr/>
          <p:nvPr/>
        </p:nvSpPr>
        <p:spPr>
          <a:xfrm>
            <a:off x="5977217" y="3244334"/>
            <a:ext cx="23756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AU" sz="1800" u="none" cap="none" strike="noStrike">
                <a:solidFill>
                  <a:schemeClr val="dk1"/>
                </a:solidFill>
                <a:latin typeface="Calibri"/>
                <a:ea typeface="Calibri"/>
                <a:cs typeface="Calibri"/>
                <a:sym typeface="Calibri"/>
              </a:rPr>
              <a:t> </a:t>
            </a:r>
            <a:endParaRPr/>
          </a:p>
        </p:txBody>
      </p:sp>
      <p:sp>
        <p:nvSpPr>
          <p:cNvPr id="223" name="Google Shape;223;p3"/>
          <p:cNvSpPr/>
          <p:nvPr/>
        </p:nvSpPr>
        <p:spPr>
          <a:xfrm>
            <a:off x="5977217" y="3244334"/>
            <a:ext cx="23756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AU" sz="1800">
                <a:solidFill>
                  <a:schemeClr val="dk1"/>
                </a:solidFill>
                <a:latin typeface="Calibri"/>
                <a:ea typeface="Calibri"/>
                <a:cs typeface="Calibri"/>
                <a:sym typeface="Calibri"/>
              </a:rPr>
              <a:t> </a:t>
            </a:r>
            <a:endParaRPr/>
          </a:p>
        </p:txBody>
      </p:sp>
      <p:pic>
        <p:nvPicPr>
          <p:cNvPr id="224" name="Google Shape;224;p3"/>
          <p:cNvPicPr preferRelativeResize="0"/>
          <p:nvPr/>
        </p:nvPicPr>
        <p:blipFill>
          <a:blip r:embed="rId3">
            <a:alphaModFix/>
          </a:blip>
          <a:stretch>
            <a:fillRect/>
          </a:stretch>
        </p:blipFill>
        <p:spPr>
          <a:xfrm>
            <a:off x="838200" y="245675"/>
            <a:ext cx="7012825" cy="61299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8" name="Shape 228"/>
        <p:cNvGrpSpPr/>
        <p:nvPr/>
      </p:nvGrpSpPr>
      <p:grpSpPr>
        <a:xfrm>
          <a:off x="0" y="0"/>
          <a:ext cx="0" cy="0"/>
          <a:chOff x="0" y="0"/>
          <a:chExt cx="0" cy="0"/>
        </a:xfrm>
      </p:grpSpPr>
      <p:pic>
        <p:nvPicPr>
          <p:cNvPr id="229" name="Google Shape;229;g5d0f428e8e_0_264"/>
          <p:cNvPicPr preferRelativeResize="0"/>
          <p:nvPr/>
        </p:nvPicPr>
        <p:blipFill rotWithShape="1">
          <a:blip r:embed="rId3">
            <a:alphaModFix/>
          </a:blip>
          <a:srcRect b="0" l="0" r="0" t="0"/>
          <a:stretch/>
        </p:blipFill>
        <p:spPr>
          <a:xfrm>
            <a:off x="8102391" y="5529288"/>
            <a:ext cx="3614928" cy="1005840"/>
          </a:xfrm>
          <a:prstGeom prst="rect">
            <a:avLst/>
          </a:prstGeom>
          <a:noFill/>
          <a:ln>
            <a:noFill/>
          </a:ln>
        </p:spPr>
      </p:pic>
      <p:sp>
        <p:nvSpPr>
          <p:cNvPr id="230" name="Google Shape;230;g5d0f428e8e_0_264"/>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4400"/>
              <a:buFont typeface="Calibri"/>
              <a:buNone/>
            </a:pPr>
            <a:r>
              <a:rPr lang="en-AU"/>
              <a:t>Actions on peer review</a:t>
            </a:r>
            <a:endParaRPr/>
          </a:p>
        </p:txBody>
      </p:sp>
      <p:sp>
        <p:nvSpPr>
          <p:cNvPr id="231" name="Google Shape;231;g5d0f428e8e_0_264"/>
          <p:cNvSpPr txBox="1"/>
          <p:nvPr>
            <p:ph idx="1" type="body"/>
          </p:nvPr>
        </p:nvSpPr>
        <p:spPr>
          <a:xfrm>
            <a:off x="838199" y="1825624"/>
            <a:ext cx="10879200" cy="4709400"/>
          </a:xfrm>
          <a:prstGeom prst="rect">
            <a:avLst/>
          </a:prstGeom>
          <a:noFill/>
          <a:ln>
            <a:noFill/>
          </a:ln>
        </p:spPr>
        <p:txBody>
          <a:bodyPr anchorCtr="0" anchor="t" bIns="45700" lIns="91425" spcFirstLastPara="1" rIns="91425" wrap="square" tIns="45700">
            <a:noAutofit/>
          </a:bodyPr>
          <a:lstStyle/>
          <a:p>
            <a:pPr indent="-228600" lvl="0" marL="228600" rtl="0" algn="l">
              <a:lnSpc>
                <a:spcPct val="70000"/>
              </a:lnSpc>
              <a:spcBef>
                <a:spcPts val="0"/>
              </a:spcBef>
              <a:spcAft>
                <a:spcPts val="0"/>
              </a:spcAft>
              <a:buClr>
                <a:schemeClr val="dk1"/>
              </a:buClr>
              <a:buSzPts val="2590"/>
              <a:buChar char="•"/>
            </a:pPr>
            <a:r>
              <a:rPr lang="en-AU" sz="2590"/>
              <a:t>Go to Publons </a:t>
            </a:r>
            <a:r>
              <a:rPr lang="en-AU" sz="2590" u="sng">
                <a:solidFill>
                  <a:schemeClr val="hlink"/>
                </a:solidFill>
                <a:hlinkClick r:id="rId4"/>
              </a:rPr>
              <a:t>https://publons.com/</a:t>
            </a:r>
            <a:endParaRPr sz="2590"/>
          </a:p>
          <a:p>
            <a:pPr indent="-228600" lvl="0" marL="228600" rtl="0" algn="l">
              <a:lnSpc>
                <a:spcPct val="70000"/>
              </a:lnSpc>
              <a:spcBef>
                <a:spcPts val="1000"/>
              </a:spcBef>
              <a:spcAft>
                <a:spcPts val="0"/>
              </a:spcAft>
              <a:buClr>
                <a:schemeClr val="dk1"/>
              </a:buClr>
              <a:buSzPts val="2590"/>
              <a:buChar char="•"/>
            </a:pPr>
            <a:r>
              <a:rPr lang="en-AU" sz="2590"/>
              <a:t>Sign in, or sign up</a:t>
            </a:r>
            <a:endParaRPr/>
          </a:p>
          <a:p>
            <a:pPr indent="-228600" lvl="0" marL="228600" rtl="0" algn="l">
              <a:lnSpc>
                <a:spcPct val="70000"/>
              </a:lnSpc>
              <a:spcBef>
                <a:spcPts val="1000"/>
              </a:spcBef>
              <a:spcAft>
                <a:spcPts val="0"/>
              </a:spcAft>
              <a:buClr>
                <a:schemeClr val="dk1"/>
              </a:buClr>
              <a:buSzPts val="2590"/>
              <a:buChar char="•"/>
            </a:pPr>
            <a:r>
              <a:rPr lang="en-AU" sz="2590"/>
              <a:t>Or explore your institution to see who is reviewing what</a:t>
            </a:r>
            <a:endParaRPr/>
          </a:p>
          <a:p>
            <a:pPr indent="-64135" lvl="0" marL="228600" rtl="0" algn="l">
              <a:lnSpc>
                <a:spcPct val="70000"/>
              </a:lnSpc>
              <a:spcBef>
                <a:spcPts val="1000"/>
              </a:spcBef>
              <a:spcAft>
                <a:spcPts val="0"/>
              </a:spcAft>
              <a:buClr>
                <a:schemeClr val="dk1"/>
              </a:buClr>
              <a:buSzPts val="2590"/>
              <a:buNone/>
            </a:pPr>
            <a:r>
              <a:t/>
            </a:r>
            <a:endParaRPr sz="2590"/>
          </a:p>
          <a:p>
            <a:pPr indent="-228600" lvl="0" marL="228600" rtl="0" algn="l">
              <a:lnSpc>
                <a:spcPct val="70000"/>
              </a:lnSpc>
              <a:spcBef>
                <a:spcPts val="1000"/>
              </a:spcBef>
              <a:spcAft>
                <a:spcPts val="0"/>
              </a:spcAft>
              <a:buClr>
                <a:schemeClr val="dk1"/>
              </a:buClr>
              <a:buSzPts val="2590"/>
              <a:buChar char="•"/>
            </a:pPr>
            <a:r>
              <a:rPr lang="en-AU" sz="2590"/>
              <a:t>Go to  a preprint site and browse preprints and/or policies</a:t>
            </a:r>
            <a:endParaRPr/>
          </a:p>
          <a:p>
            <a:pPr indent="-228600" lvl="0" marL="228600" rtl="0" algn="l">
              <a:lnSpc>
                <a:spcPct val="70000"/>
              </a:lnSpc>
              <a:spcBef>
                <a:spcPts val="1000"/>
              </a:spcBef>
              <a:spcAft>
                <a:spcPts val="0"/>
              </a:spcAft>
              <a:buClr>
                <a:schemeClr val="dk1"/>
              </a:buClr>
              <a:buSzPts val="2590"/>
              <a:buChar char="•"/>
            </a:pPr>
            <a:r>
              <a:rPr lang="en-AU" sz="2590" u="sng">
                <a:solidFill>
                  <a:schemeClr val="hlink"/>
                </a:solidFill>
                <a:hlinkClick r:id="rId5"/>
              </a:rPr>
              <a:t>http://asapbio.org/</a:t>
            </a:r>
            <a:endParaRPr sz="2590"/>
          </a:p>
          <a:p>
            <a:pPr indent="-228600" lvl="0" marL="228600" rtl="0" algn="l">
              <a:lnSpc>
                <a:spcPct val="70000"/>
              </a:lnSpc>
              <a:spcBef>
                <a:spcPts val="1000"/>
              </a:spcBef>
              <a:spcAft>
                <a:spcPts val="0"/>
              </a:spcAft>
              <a:buClr>
                <a:schemeClr val="dk1"/>
              </a:buClr>
              <a:buSzPts val="2590"/>
              <a:buChar char="•"/>
            </a:pPr>
            <a:r>
              <a:rPr lang="en-AU" sz="2590" u="sng">
                <a:solidFill>
                  <a:schemeClr val="hlink"/>
                </a:solidFill>
                <a:hlinkClick r:id="rId6"/>
              </a:rPr>
              <a:t>https://osf.io/preprints</a:t>
            </a:r>
            <a:endParaRPr sz="2590" u="sng"/>
          </a:p>
          <a:p>
            <a:pPr indent="-228600" lvl="0" marL="228600" rtl="0" algn="l">
              <a:lnSpc>
                <a:spcPct val="70000"/>
              </a:lnSpc>
              <a:spcBef>
                <a:spcPts val="1000"/>
              </a:spcBef>
              <a:spcAft>
                <a:spcPts val="0"/>
              </a:spcAft>
              <a:buClr>
                <a:schemeClr val="accent5"/>
              </a:buClr>
              <a:buSzPts val="2590"/>
              <a:buChar char="•"/>
            </a:pPr>
            <a:r>
              <a:rPr lang="en-AU" sz="2590" u="sng">
                <a:solidFill>
                  <a:schemeClr val="accent5"/>
                </a:solidFill>
              </a:rPr>
              <a:t>https://transpose-publishing.github.io/</a:t>
            </a:r>
            <a:endParaRPr sz="2590" u="sng">
              <a:solidFill>
                <a:schemeClr val="accent5"/>
              </a:solidFill>
            </a:endParaRPr>
          </a:p>
          <a:p>
            <a:pPr indent="-64135" lvl="0" marL="228600" rtl="0" algn="l">
              <a:lnSpc>
                <a:spcPct val="70000"/>
              </a:lnSpc>
              <a:spcBef>
                <a:spcPts val="1000"/>
              </a:spcBef>
              <a:spcAft>
                <a:spcPts val="0"/>
              </a:spcAft>
              <a:buClr>
                <a:schemeClr val="dk1"/>
              </a:buClr>
              <a:buSzPts val="2590"/>
              <a:buNone/>
            </a:pPr>
            <a:r>
              <a:t/>
            </a:r>
            <a:endParaRPr sz="2590"/>
          </a:p>
          <a:p>
            <a:pPr indent="-64135" lvl="0" marL="228600" rtl="0" algn="l">
              <a:lnSpc>
                <a:spcPct val="70000"/>
              </a:lnSpc>
              <a:spcBef>
                <a:spcPts val="1000"/>
              </a:spcBef>
              <a:spcAft>
                <a:spcPts val="0"/>
              </a:spcAft>
              <a:buClr>
                <a:schemeClr val="dk1"/>
              </a:buClr>
              <a:buSzPts val="2590"/>
              <a:buNone/>
            </a:pPr>
            <a:r>
              <a:t/>
            </a:r>
            <a:endParaRPr sz="2590"/>
          </a:p>
          <a:p>
            <a:pPr indent="-64135" lvl="0" marL="228600" rtl="0" algn="l">
              <a:lnSpc>
                <a:spcPct val="70000"/>
              </a:lnSpc>
              <a:spcBef>
                <a:spcPts val="1000"/>
              </a:spcBef>
              <a:spcAft>
                <a:spcPts val="0"/>
              </a:spcAft>
              <a:buClr>
                <a:schemeClr val="dk1"/>
              </a:buClr>
              <a:buSzPts val="2590"/>
              <a:buNone/>
            </a:pPr>
            <a:r>
              <a:t/>
            </a:r>
            <a:endParaRPr sz="2590"/>
          </a:p>
          <a:p>
            <a:pPr indent="-64135" lvl="0" marL="228600" rtl="0" algn="l">
              <a:lnSpc>
                <a:spcPct val="70000"/>
              </a:lnSpc>
              <a:spcBef>
                <a:spcPts val="1000"/>
              </a:spcBef>
              <a:spcAft>
                <a:spcPts val="0"/>
              </a:spcAft>
              <a:buClr>
                <a:schemeClr val="dk1"/>
              </a:buClr>
              <a:buSzPts val="2590"/>
              <a:buNone/>
            </a:pPr>
            <a:r>
              <a:t/>
            </a:r>
            <a:endParaRPr sz="2590"/>
          </a:p>
          <a:p>
            <a:pPr indent="-64135" lvl="0" marL="228600" rtl="0" algn="l">
              <a:lnSpc>
                <a:spcPct val="70000"/>
              </a:lnSpc>
              <a:spcBef>
                <a:spcPts val="1000"/>
              </a:spcBef>
              <a:spcAft>
                <a:spcPts val="0"/>
              </a:spcAft>
              <a:buClr>
                <a:schemeClr val="dk1"/>
              </a:buClr>
              <a:buSzPts val="2590"/>
              <a:buNone/>
            </a:pPr>
            <a:r>
              <a:t/>
            </a:r>
            <a:endParaRPr sz="2590"/>
          </a:p>
          <a:p>
            <a:pPr indent="-64135" lvl="0" marL="228600" rtl="0" algn="l">
              <a:lnSpc>
                <a:spcPct val="70000"/>
              </a:lnSpc>
              <a:spcBef>
                <a:spcPts val="1000"/>
              </a:spcBef>
              <a:spcAft>
                <a:spcPts val="0"/>
              </a:spcAft>
              <a:buClr>
                <a:schemeClr val="dk1"/>
              </a:buClr>
              <a:buSzPts val="2590"/>
              <a:buNone/>
            </a:pPr>
            <a:r>
              <a:t/>
            </a:r>
            <a:endParaRPr sz="2590"/>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2018-11-27T22:04:46Z</dcterms:created>
  <dc:creator>Ginny Barbour</dc:creator>
</cp:coreProperties>
</file>