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ndra Fry: Smart, Savvy &amp; Social II" id="{E189BD6C-8732-4002-BFB7-DF5956C90E1C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EECA4-F549-493C-9A2B-BB6B77F9F7F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38CAE-5AF6-4473-AAD8-FC4BF4246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3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38CAE-5AF6-4473-AAD8-FC4BF42466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96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38CAE-5AF6-4473-AAD8-FC4BF42466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8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070" y="156519"/>
            <a:ext cx="10582928" cy="1655805"/>
          </a:xfrm>
        </p:spPr>
        <p:txBody>
          <a:bodyPr/>
          <a:lstStyle/>
          <a:p>
            <a:r>
              <a:rPr lang="en-AU" dirty="0" smtClean="0"/>
              <a:t>Newsworthiness &amp; helping researchers  consider their ultimate aim or outcomes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222" y="2271713"/>
            <a:ext cx="6738550" cy="4120849"/>
          </a:xfrm>
        </p:spPr>
        <p:txBody>
          <a:bodyPr/>
          <a:lstStyle/>
          <a:p>
            <a:pPr marL="914400" lvl="2" indent="0">
              <a:buNone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 their findings: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Help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community or individuals?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A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Contribute </a:t>
            </a:r>
            <a:r>
              <a:rPr lang="en-A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</a:t>
            </a:r>
            <a:r>
              <a:rPr lang="en-A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their </a:t>
            </a:r>
            <a:r>
              <a:rPr lang="en-A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area of expertise?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A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A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ontribute to, </a:t>
            </a:r>
            <a:r>
              <a:rPr lang="en-A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make society better?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A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Shake </a:t>
            </a:r>
            <a:r>
              <a:rPr lang="en-A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 the way things are done?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A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Contribute to a current issue in society?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A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A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hallenge </a:t>
            </a:r>
            <a:r>
              <a:rPr lang="en-A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long held beliefs or norms?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223" y="2179244"/>
            <a:ext cx="391297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 smtClean="0"/>
              <a:t>What makes research </a:t>
            </a:r>
            <a:r>
              <a:rPr lang="en-AU" sz="2000" b="1" dirty="0" smtClean="0"/>
              <a:t>NEWSWORTHY</a:t>
            </a:r>
            <a:r>
              <a:rPr lang="en-AU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endParaRPr lang="en-AU" sz="1600" dirty="0"/>
          </a:p>
          <a:p>
            <a:r>
              <a:rPr lang="en-AU" sz="1600" b="1" dirty="0" smtClean="0"/>
              <a:t>Human interest - </a:t>
            </a:r>
            <a:r>
              <a:rPr lang="en-AU" sz="1600" dirty="0" smtClean="0"/>
              <a:t>broad appeal, tugs on emotions, sense of fairness</a:t>
            </a:r>
          </a:p>
          <a:p>
            <a:endParaRPr lang="en-AU" sz="1600" dirty="0" smtClean="0"/>
          </a:p>
          <a:p>
            <a:r>
              <a:rPr lang="en-AU" sz="1600" b="1" dirty="0" smtClean="0"/>
              <a:t>Proximity</a:t>
            </a:r>
            <a:r>
              <a:rPr lang="en-AU" sz="1600" dirty="0" smtClean="0"/>
              <a:t> – a reality we can understand, community care, something we can relate to</a:t>
            </a:r>
          </a:p>
          <a:p>
            <a:endParaRPr lang="en-AU" sz="1600" dirty="0" smtClean="0"/>
          </a:p>
          <a:p>
            <a:r>
              <a:rPr lang="en-AU" sz="1600" b="1" dirty="0" smtClean="0"/>
              <a:t>Timeliness</a:t>
            </a:r>
            <a:r>
              <a:rPr lang="en-AU" sz="1600" dirty="0" smtClean="0"/>
              <a:t> – applies to a current event, connects because of circumstances, applicable at present time</a:t>
            </a:r>
          </a:p>
          <a:p>
            <a:endParaRPr lang="en-AU" sz="1600" dirty="0" smtClean="0"/>
          </a:p>
          <a:p>
            <a:r>
              <a:rPr lang="en-AU" sz="1600" b="1" dirty="0" smtClean="0"/>
              <a:t>Significance</a:t>
            </a:r>
            <a:r>
              <a:rPr lang="en-AU" sz="1600" dirty="0" smtClean="0"/>
              <a:t> – big picture issues, major events, elections, issues which affect most people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86768" y="6636507"/>
            <a:ext cx="1558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Sandra Fry QUT </a:t>
            </a:r>
            <a:r>
              <a:rPr lang="en-AU" sz="800" dirty="0" smtClean="0"/>
              <a:t>2019 CC-BY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9170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070" y="156519"/>
            <a:ext cx="10582928" cy="1655805"/>
          </a:xfrm>
        </p:spPr>
        <p:txBody>
          <a:bodyPr/>
          <a:lstStyle/>
          <a:p>
            <a:r>
              <a:rPr lang="en-AU" dirty="0" smtClean="0"/>
              <a:t>Newsworthiness &amp; helping researchers  consider their ultimate aim or outcomes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222" y="2179244"/>
            <a:ext cx="49841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AU" sz="2000" b="1" dirty="0" smtClean="0"/>
          </a:p>
          <a:p>
            <a:pPr algn="ctr"/>
            <a:r>
              <a:rPr lang="en-AU" sz="2400" b="1" dirty="0" smtClean="0"/>
              <a:t>TALK TO YOUR RESEARCHERS</a:t>
            </a:r>
          </a:p>
          <a:p>
            <a:endParaRPr lang="en-AU" sz="1600" b="1" dirty="0"/>
          </a:p>
          <a:p>
            <a:r>
              <a:rPr lang="en-AU" sz="2000" b="1" dirty="0" smtClean="0">
                <a:latin typeface="Calibri" panose="020F0502020204030204" pitchFamily="34" charset="0"/>
              </a:rPr>
              <a:t>Ask them to consider the future:</a:t>
            </a:r>
          </a:p>
          <a:p>
            <a:r>
              <a:rPr lang="en-AU" sz="2000" b="1" dirty="0" smtClean="0">
                <a:latin typeface="Calibri" panose="020F0502020204030204" pitchFamily="34" charset="0"/>
              </a:rPr>
              <a:t> </a:t>
            </a:r>
          </a:p>
          <a:p>
            <a:r>
              <a:rPr lang="en-AU" sz="2000" b="1" dirty="0">
                <a:latin typeface="Calibri" panose="020F0502020204030204" pitchFamily="34" charset="0"/>
              </a:rPr>
              <a:t>W</a:t>
            </a:r>
            <a:r>
              <a:rPr lang="en-AU" sz="2000" b="1" dirty="0" smtClean="0">
                <a:latin typeface="Calibri" panose="020F0502020204030204" pitchFamily="34" charset="0"/>
              </a:rPr>
              <a:t>hat is the end goal for their research?</a:t>
            </a:r>
          </a:p>
          <a:p>
            <a:endParaRPr lang="en-AU" sz="2000" b="1" dirty="0">
              <a:latin typeface="Calibri" panose="020F0502020204030204" pitchFamily="34" charset="0"/>
            </a:endParaRPr>
          </a:p>
          <a:p>
            <a:r>
              <a:rPr lang="en-AU" sz="2000" b="1" dirty="0" smtClean="0">
                <a:latin typeface="Calibri" panose="020F0502020204030204" pitchFamily="34" charset="0"/>
              </a:rPr>
              <a:t>What is the ultimate outcome or aim?</a:t>
            </a:r>
          </a:p>
          <a:p>
            <a:endParaRPr lang="en-AU" sz="2000" b="1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86768" y="6636507"/>
            <a:ext cx="1558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Sandra Fry QUT </a:t>
            </a:r>
            <a:r>
              <a:rPr lang="en-AU" sz="800" dirty="0" smtClean="0"/>
              <a:t>2019 CC-BY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6242858" y="2179244"/>
            <a:ext cx="513913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AU" sz="2000" b="1" dirty="0" smtClean="0"/>
          </a:p>
          <a:p>
            <a:pPr algn="ctr"/>
            <a:r>
              <a:rPr lang="en-AU" sz="2400" b="1" dirty="0" smtClean="0"/>
              <a:t>FOR </a:t>
            </a:r>
            <a:r>
              <a:rPr lang="en-AU" sz="2400" b="1" dirty="0" smtClean="0"/>
              <a:t>RESEARCHERS -  </a:t>
            </a:r>
            <a:r>
              <a:rPr lang="en-AU" sz="2400" b="1" u="sng" dirty="0" smtClean="0"/>
              <a:t>DO NOT</a:t>
            </a:r>
            <a:r>
              <a:rPr lang="en-AU" sz="2400" b="1" dirty="0" smtClean="0"/>
              <a:t>…</a:t>
            </a:r>
            <a:endParaRPr lang="en-AU" sz="2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AU" sz="1600" b="1" dirty="0" smtClean="0"/>
          </a:p>
          <a:p>
            <a:pPr lvl="0">
              <a:spcAft>
                <a:spcPts val="0"/>
              </a:spcAft>
            </a:pPr>
            <a:r>
              <a:rPr lang="en-A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A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umb it down</a:t>
            </a:r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learn </a:t>
            </a:r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explain </a:t>
            </a:r>
            <a:r>
              <a:rPr lang="en-A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</a:t>
            </a:r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</a:t>
            </a:r>
            <a:r>
              <a:rPr lang="en-A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colloquially</a:t>
            </a:r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without jargon and without including every minute </a:t>
            </a:r>
            <a:r>
              <a:rPr lang="en-A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 </a:t>
            </a:r>
          </a:p>
          <a:p>
            <a:pPr lvl="0">
              <a:spcAft>
                <a:spcPts val="0"/>
              </a:spcAft>
            </a:pP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r>
              <a:rPr lang="en-A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Believe</a:t>
            </a:r>
            <a:r>
              <a:rPr lang="en-A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just </a:t>
            </a:r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a discovery is significant scientifically, </a:t>
            </a:r>
            <a:r>
              <a:rPr lang="en-A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it’s something that </a:t>
            </a:r>
            <a:r>
              <a:rPr lang="en-A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news audience will appreciate </a:t>
            </a:r>
          </a:p>
          <a:p>
            <a:pPr lvl="0">
              <a:spcAft>
                <a:spcPts val="0"/>
              </a:spcAft>
            </a:pPr>
            <a:r>
              <a:rPr lang="en-A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r>
              <a:rPr lang="en-A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A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A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a long-awaited sabbatical the minute </a:t>
            </a:r>
            <a:r>
              <a:rPr lang="en-A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 </a:t>
            </a:r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publish, or upload </a:t>
            </a:r>
            <a:r>
              <a:rPr lang="en-A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paper to a repository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16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30283" y="5170516"/>
            <a:ext cx="3657601" cy="1015663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20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AU" sz="2000" b="1" i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f you can tell your friends or family about your research, you can articulate it to a journalist!</a:t>
            </a:r>
            <a:endParaRPr lang="en-AU" sz="2000" b="1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75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245</TotalTime>
  <Words>259</Words>
  <Application>Microsoft Office PowerPoint</Application>
  <PresentationFormat>Widescreen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Century Gothic</vt:lpstr>
      <vt:lpstr>Times New Roman</vt:lpstr>
      <vt:lpstr>Verdana</vt:lpstr>
      <vt:lpstr>Wingdings</vt:lpstr>
      <vt:lpstr>Wingdings 2</vt:lpstr>
      <vt:lpstr>Quotable</vt:lpstr>
      <vt:lpstr>Newsworthiness &amp; helping researchers  consider their ultimate aim or outcomes </vt:lpstr>
      <vt:lpstr>Newsworthiness &amp; helping researchers  consider their ultimate aim or outcomes </vt:lpstr>
    </vt:vector>
  </TitlesOfParts>
  <Company>Queensland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Consider the ultimate aim or outcome and determine how their findings:</dc:title>
  <dc:creator>Sandra Fry</dc:creator>
  <cp:lastModifiedBy>Sandra Fry</cp:lastModifiedBy>
  <cp:revision>14</cp:revision>
  <dcterms:created xsi:type="dcterms:W3CDTF">2017-10-04T23:33:51Z</dcterms:created>
  <dcterms:modified xsi:type="dcterms:W3CDTF">2019-07-09T03:38:59Z</dcterms:modified>
</cp:coreProperties>
</file>