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9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91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1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1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2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7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5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7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9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13-05-2024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47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8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https://</a:t>
            </a:r>
            <a:r>
              <a:rPr lang="en-US" dirty="0" smtClean="0"/>
              <a:t>drive.google.com/drive/folders/1xcmHEYOB0clh54Y4-3EqEd0Fz8X8KYDk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4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387" y="1319392"/>
            <a:ext cx="10329470" cy="528844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Questions: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/>
              <a:t>Category </a:t>
            </a:r>
            <a:r>
              <a:rPr lang="en-US" sz="1400" b="1" dirty="0"/>
              <a:t>&amp; subcategory wise sales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049" b="4935"/>
          <a:stretch/>
        </p:blipFill>
        <p:spPr>
          <a:xfrm>
            <a:off x="993763" y="845390"/>
            <a:ext cx="10873118" cy="58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1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Category, Region &amp; Sub-Category wise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660" b="6451"/>
          <a:stretch/>
        </p:blipFill>
        <p:spPr>
          <a:xfrm>
            <a:off x="937847" y="914400"/>
            <a:ext cx="11101753" cy="586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66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24</TotalTime>
  <Words>21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Courier New</vt:lpstr>
      <vt:lpstr>Wingdings</vt:lpstr>
      <vt:lpstr>Wingdings 3</vt:lpstr>
      <vt:lpstr>Ion</vt:lpstr>
      <vt:lpstr>Day1 </vt:lpstr>
      <vt:lpstr>Data Source File</vt:lpstr>
      <vt:lpstr>Questions:</vt:lpstr>
      <vt:lpstr>Category &amp; subcategory wise sales</vt:lpstr>
      <vt:lpstr>Category, Region &amp; Sub-Category wise Profit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</dc:title>
  <dc:creator>Microsoft account</dc:creator>
  <cp:lastModifiedBy>Microsoft account</cp:lastModifiedBy>
  <cp:revision>6</cp:revision>
  <dcterms:created xsi:type="dcterms:W3CDTF">2024-05-13T06:31:40Z</dcterms:created>
  <dcterms:modified xsi:type="dcterms:W3CDTF">2024-05-13T16:44:38Z</dcterms:modified>
</cp:coreProperties>
</file>