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7" r:id="rId5"/>
    <p:sldId id="260" r:id="rId6"/>
    <p:sldId id="262" r:id="rId7"/>
    <p:sldId id="261" r:id="rId8"/>
    <p:sldId id="269" r:id="rId9"/>
    <p:sldId id="263" r:id="rId10"/>
    <p:sldId id="264" r:id="rId11"/>
    <p:sldId id="265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8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Interactive category &amp; subcategory wise sales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283" y="837297"/>
            <a:ext cx="11121641" cy="58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2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Year </a:t>
            </a:r>
            <a:r>
              <a:rPr lang="en-US" sz="1400" dirty="0"/>
              <a:t>wise segment wise sales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782" y="906744"/>
            <a:ext cx="11091237" cy="57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5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Questions: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742" y="1310765"/>
            <a:ext cx="10494896" cy="52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5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Segment wise monthly cost on the basis of shipping date.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349" y="895170"/>
            <a:ext cx="11054583" cy="566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0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Data Source File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2928" y="1853248"/>
            <a:ext cx="8946541" cy="419548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https://drive.google.com/drive/folders/1xcmHEYOB0clh54Y4-3EqEd0Fz8X8KYDk</a:t>
            </a:r>
          </a:p>
        </p:txBody>
      </p:sp>
    </p:spTree>
    <p:extLst>
      <p:ext uri="{BB962C8B-B14F-4D97-AF65-F5344CB8AC3E}">
        <p14:creationId xmlns:p14="http://schemas.microsoft.com/office/powerpoint/2010/main" val="339108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Questions: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843" y="1416031"/>
            <a:ext cx="10263623" cy="51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9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Display year wise Sales, Discount, Profit &amp; Quantity using Measures Names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714" y="854657"/>
            <a:ext cx="11060983" cy="584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Sales using Hierarchy for Region, Segment, Category, Subcategory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3" y="871069"/>
            <a:ext cx="11217643" cy="58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0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</a:t>
            </a:r>
            <a:r>
              <a:rPr lang="en-US" sz="1400" dirty="0" smtClean="0"/>
              <a:t> </a:t>
            </a:r>
            <a:r>
              <a:rPr lang="en-US" sz="1400" dirty="0"/>
              <a:t>horizontal Bar chart to represent subcategory sales, all stationary related subcategories like paper, label </a:t>
            </a:r>
            <a:r>
              <a:rPr lang="en-US" sz="1400" dirty="0" err="1"/>
              <a:t>etc</a:t>
            </a:r>
            <a:r>
              <a:rPr lang="en-US" sz="1400" dirty="0"/>
              <a:t> should be grouped as Stationary.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91" y="1006997"/>
            <a:ext cx="11074836" cy="56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5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Subcategory wise profit in graphical manner, arranged in the descending order of profit.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676" y="937549"/>
            <a:ext cx="11042248" cy="56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2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Questions: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91" y="1276362"/>
            <a:ext cx="10677209" cy="52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0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Interactive Graph to highlight top 5 Profit generating categories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303" y="872020"/>
            <a:ext cx="10958321" cy="57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560</TotalTime>
  <Words>108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Courier New</vt:lpstr>
      <vt:lpstr>Wingdings</vt:lpstr>
      <vt:lpstr>Wingdings 3</vt:lpstr>
      <vt:lpstr>Ion</vt:lpstr>
      <vt:lpstr>Day 2</vt:lpstr>
      <vt:lpstr>Data Source File</vt:lpstr>
      <vt:lpstr>Questions:</vt:lpstr>
      <vt:lpstr>Display year wise Sales, Discount, Profit &amp; Quantity using Measures Names</vt:lpstr>
      <vt:lpstr>Sales using Hierarchy for Region, Segment, Category, Subcategory</vt:lpstr>
      <vt:lpstr>A horizontal Bar chart to represent subcategory sales, all stationary related subcategories like paper, label etc should be grouped as Stationary. </vt:lpstr>
      <vt:lpstr>Subcategory wise profit in graphical manner, arranged in the descending order of profit.</vt:lpstr>
      <vt:lpstr>Questions:</vt:lpstr>
      <vt:lpstr>Interactive Graph to highlight top 5 Profit generating categories </vt:lpstr>
      <vt:lpstr>Interactive category &amp; subcategory wise sales </vt:lpstr>
      <vt:lpstr>Year wise segment wise sales</vt:lpstr>
      <vt:lpstr>Questions:</vt:lpstr>
      <vt:lpstr>Segment wise monthly cost on the basis of shipping date.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</dc:title>
  <dc:creator>Microsoft account</dc:creator>
  <cp:lastModifiedBy>Microsoft account</cp:lastModifiedBy>
  <cp:revision>21</cp:revision>
  <dcterms:created xsi:type="dcterms:W3CDTF">2024-05-13T07:26:09Z</dcterms:created>
  <dcterms:modified xsi:type="dcterms:W3CDTF">2024-05-13T16:47:24Z</dcterms:modified>
</cp:coreProperties>
</file>