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67" r:id="rId5"/>
    <p:sldId id="257" r:id="rId6"/>
    <p:sldId id="268" r:id="rId7"/>
    <p:sldId id="259" r:id="rId8"/>
    <p:sldId id="261" r:id="rId9"/>
    <p:sldId id="260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14-05-2024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2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Category &amp; sub category wise total sales &amp; Sales percentage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000214"/>
            <a:ext cx="11079080" cy="57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6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Year wise profit (Running total).</a:t>
            </a:r>
            <a:endParaRPr lang="en-US" sz="1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1"/>
          <a:stretch/>
        </p:blipFill>
        <p:spPr>
          <a:xfrm>
            <a:off x="829719" y="879893"/>
            <a:ext cx="11086939" cy="5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7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Highlight top &amp; bottom profit generating subcategory</a:t>
            </a:r>
            <a:r>
              <a:rPr lang="en-US" sz="1400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631" y="922577"/>
            <a:ext cx="10933075" cy="56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7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Monthly profit in a tabular format.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47" y="819061"/>
            <a:ext cx="11066859" cy="57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https://</a:t>
            </a:r>
            <a:r>
              <a:rPr lang="en-US" dirty="0" smtClean="0"/>
              <a:t>drive.google.com/drive/folders/1xcmHEYOB0clh54Y4-3EqEd0Fz8X8KYDk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2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Questions: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95" y="1448788"/>
            <a:ext cx="10389883" cy="51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Region wise Category wise profit. Same thing but visually more appealing, easy to understand.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78"/>
          <a:stretch/>
        </p:blipFill>
        <p:spPr>
          <a:xfrm>
            <a:off x="784633" y="845389"/>
            <a:ext cx="11131608" cy="56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Region wise Category wise profit</a:t>
            </a:r>
            <a:r>
              <a:rPr lang="en-US" sz="1400" b="1" dirty="0" smtClean="0"/>
              <a:t>. Same thing but visually more appealing, easy to understand.</a:t>
            </a:r>
            <a:endParaRPr lang="en-US" sz="1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92" y="836313"/>
            <a:ext cx="11121890" cy="57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1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EBEBEB"/>
                </a:solidFill>
              </a:rPr>
              <a:t>Region wise Category </a:t>
            </a:r>
            <a:r>
              <a:rPr lang="en-US" sz="1400" b="1">
                <a:solidFill>
                  <a:srgbClr val="EBEBEB"/>
                </a:solidFill>
              </a:rPr>
              <a:t>wise </a:t>
            </a:r>
            <a:r>
              <a:rPr lang="en-US" sz="1400" b="1" smtClean="0">
                <a:solidFill>
                  <a:srgbClr val="EBEBEB"/>
                </a:solidFill>
              </a:rPr>
              <a:t>profit, </a:t>
            </a:r>
            <a:r>
              <a:rPr lang="en-US" sz="1400" b="1" dirty="0" smtClean="0">
                <a:solidFill>
                  <a:srgbClr val="EBEBEB"/>
                </a:solidFill>
              </a:rPr>
              <a:t>Tree method.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78" y="957082"/>
            <a:ext cx="11116135" cy="55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Sub category wise quantity sold &amp; average profit.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709" y="853535"/>
            <a:ext cx="11151239" cy="57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5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Questions: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081" y="1310767"/>
            <a:ext cx="10479557" cy="52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Sub category &amp; Region wise profit.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72" y="844939"/>
            <a:ext cx="11121890" cy="57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3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104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Wingdings</vt:lpstr>
      <vt:lpstr>Wingdings 3</vt:lpstr>
      <vt:lpstr>Ion</vt:lpstr>
      <vt:lpstr>Day 4</vt:lpstr>
      <vt:lpstr>Data Source File</vt:lpstr>
      <vt:lpstr>Questions:</vt:lpstr>
      <vt:lpstr>Region wise Category wise profit. Same thing but visually more appealing, easy to understand.</vt:lpstr>
      <vt:lpstr>Region wise Category wise profit. Same thing but visually more appealing, easy to understand.</vt:lpstr>
      <vt:lpstr>Region wise Category wise profit, Tree method.</vt:lpstr>
      <vt:lpstr>Sub category wise quantity sold &amp; average profit.</vt:lpstr>
      <vt:lpstr>Questions:</vt:lpstr>
      <vt:lpstr>Sub category &amp; Region wise profit.</vt:lpstr>
      <vt:lpstr>Category &amp; sub category wise total sales &amp; Sales percentage. </vt:lpstr>
      <vt:lpstr>Year wise profit (Running total).</vt:lpstr>
      <vt:lpstr>Highlight top &amp; bottom profit generating subcategory.</vt:lpstr>
      <vt:lpstr>Monthly profit in a tabular format.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Microsoft account</dc:creator>
  <cp:lastModifiedBy>Microsoft account</cp:lastModifiedBy>
  <cp:revision>23</cp:revision>
  <dcterms:created xsi:type="dcterms:W3CDTF">2024-05-14T06:04:21Z</dcterms:created>
  <dcterms:modified xsi:type="dcterms:W3CDTF">2024-05-14T09:04:55Z</dcterms:modified>
</cp:coreProperties>
</file>