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Category &amp; sub category wise sales, where the revenue is more than 200K and profit is more than 20K.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96" y="853565"/>
            <a:ext cx="11013390" cy="57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Month wise profit of each category </a:t>
            </a:r>
            <a:r>
              <a:rPr lang="en-US" sz="1400" b="1" dirty="0" smtClean="0"/>
              <a:t>All Years.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21" y="879445"/>
            <a:ext cx="10959783" cy="56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8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/>
              <a:t>Technology Category </a:t>
            </a:r>
            <a:r>
              <a:rPr lang="en-US" sz="1400" b="1" dirty="0"/>
              <a:t>wise Bifurcation.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91" y="862191"/>
            <a:ext cx="10973966" cy="57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28" y="1853248"/>
            <a:ext cx="8946541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https://drive.google.com/drive/folders/1xcmHEYOB0clh54Y4-3EqEd0Fz8X8KYDk</a:t>
            </a:r>
          </a:p>
        </p:txBody>
      </p:sp>
    </p:spTree>
    <p:extLst>
      <p:ext uri="{BB962C8B-B14F-4D97-AF65-F5344CB8AC3E}">
        <p14:creationId xmlns:p14="http://schemas.microsoft.com/office/powerpoint/2010/main" val="4717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06" y="1328018"/>
            <a:ext cx="10535290" cy="53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Electric, Book &amp; Total sales on the basis of Region &amp; State.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88" y="877011"/>
            <a:ext cx="10999905" cy="57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Area wise Electronic, Book &amp; Total sales.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14" y="862191"/>
            <a:ext cx="11096017" cy="57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Electronic</a:t>
            </a:r>
            <a:r>
              <a:rPr lang="en-US" sz="1400" dirty="0" smtClean="0"/>
              <a:t>, Book &amp; Total sales on the basis of state.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94" y="862192"/>
            <a:ext cx="11029679" cy="57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Questions: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9" r="6532"/>
          <a:stretch/>
        </p:blipFill>
        <p:spPr>
          <a:xfrm>
            <a:off x="1086927" y="1284886"/>
            <a:ext cx="10506975" cy="53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0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Top 10 profit making sub categories along with the categories.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28" y="827686"/>
            <a:ext cx="11135292" cy="58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Sub Categories &amp; categories where there </a:t>
            </a:r>
            <a:r>
              <a:rPr lang="en-US" sz="1400" b="1" dirty="0" smtClean="0"/>
              <a:t>value </a:t>
            </a:r>
            <a:r>
              <a:rPr lang="en-US" sz="1400" b="1" dirty="0"/>
              <a:t>is 200K to 250K.</a:t>
            </a:r>
            <a:endParaRPr lang="en-US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03" y="819059"/>
            <a:ext cx="10997486" cy="5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105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Ion</vt:lpstr>
      <vt:lpstr>Day 3</vt:lpstr>
      <vt:lpstr>Data Source File</vt:lpstr>
      <vt:lpstr>Questions:</vt:lpstr>
      <vt:lpstr>Electric, Book &amp; Total sales on the basis of Region &amp; State.</vt:lpstr>
      <vt:lpstr>Area wise Electronic, Book &amp; Total sales.</vt:lpstr>
      <vt:lpstr>Electronic, Book &amp; Total sales on the basis of state.</vt:lpstr>
      <vt:lpstr>Questions:</vt:lpstr>
      <vt:lpstr>Top 10 profit making sub categories along with the categories.</vt:lpstr>
      <vt:lpstr>Sub Categories &amp; categories where there value is 200K to 250K.</vt:lpstr>
      <vt:lpstr>Category &amp; sub category wise sales, where the revenue is more than 200K and profit is more than 20K.</vt:lpstr>
      <vt:lpstr>Month wise profit of each category All Years.</vt:lpstr>
      <vt:lpstr>Technology Category wise Bifurcation.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Microsoft account</dc:creator>
  <cp:lastModifiedBy>Microsoft account</cp:lastModifiedBy>
  <cp:revision>20</cp:revision>
  <dcterms:created xsi:type="dcterms:W3CDTF">2024-05-13T11:08:48Z</dcterms:created>
  <dcterms:modified xsi:type="dcterms:W3CDTF">2024-05-13T16:35:29Z</dcterms:modified>
</cp:coreProperties>
</file>