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1" r:id="rId2"/>
    <p:sldId id="256" r:id="rId3"/>
    <p:sldId id="257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-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688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57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44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4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58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7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4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8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7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05-06-2024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0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ecorators_im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53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1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Unlocking the Power of Python 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Introduction:</a:t>
            </a:r>
          </a:p>
          <a:p>
            <a:r>
              <a:rPr dirty="0" smtClean="0"/>
              <a:t>Python </a:t>
            </a:r>
            <a:r>
              <a:rPr dirty="0"/>
              <a:t>decorators are a powerful tool that allows you to modify the behavior of functions or methods.</a:t>
            </a:r>
          </a:p>
          <a:p>
            <a:r>
              <a:rPr dirty="0" smtClean="0"/>
              <a:t>They </a:t>
            </a:r>
            <a:r>
              <a:rPr dirty="0"/>
              <a:t>are often used to add functionality to existing code in a clean and readable way.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182444" cy="4195481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Basic Function:</a:t>
            </a:r>
          </a:p>
          <a:p>
            <a:r>
              <a:rPr dirty="0" smtClean="0"/>
              <a:t>Think </a:t>
            </a:r>
            <a:r>
              <a:rPr dirty="0"/>
              <a:t>of a basic car (function) that performs a simple task like driving</a:t>
            </a:r>
            <a:r>
              <a:rPr dirty="0" smtClean="0"/>
              <a:t>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u="sng" dirty="0" smtClean="0"/>
              <a:t>Example </a:t>
            </a:r>
            <a:r>
              <a:rPr b="1" u="sng" dirty="0"/>
              <a:t>in Python: 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dirty="0" err="1"/>
              <a:t>def</a:t>
            </a:r>
            <a:r>
              <a:rPr dirty="0"/>
              <a:t> </a:t>
            </a:r>
            <a:r>
              <a:rPr dirty="0" err="1"/>
              <a:t>basic_function</a:t>
            </a:r>
            <a:r>
              <a:rPr dirty="0"/>
              <a:t>():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dirty="0" smtClean="0"/>
              <a:t>  print</a:t>
            </a:r>
            <a:r>
              <a:rPr dirty="0"/>
              <a:t>("Driving a car")</a:t>
            </a:r>
          </a:p>
          <a:p>
            <a:pPr marL="0" indent="0">
              <a:buNone/>
            </a:pPr>
            <a:r>
              <a:rPr dirty="0" smtClean="0"/>
              <a:t>Add-ons</a:t>
            </a:r>
            <a:r>
              <a:rPr dirty="0"/>
              <a:t>:</a:t>
            </a:r>
          </a:p>
          <a:p>
            <a:r>
              <a:rPr lang="en-US" dirty="0"/>
              <a:t>J</a:t>
            </a:r>
            <a:r>
              <a:rPr dirty="0" smtClean="0"/>
              <a:t>ust </a:t>
            </a:r>
            <a:r>
              <a:rPr dirty="0"/>
              <a:t>like a car can have add-ons such as a GPS system, music system, or seat warmers, a function can have added functionalities.</a:t>
            </a:r>
          </a:p>
          <a:p>
            <a:r>
              <a:rPr dirty="0" smtClean="0"/>
              <a:t>Example </a:t>
            </a:r>
            <a:r>
              <a:rPr dirty="0"/>
              <a:t>add-on: logging the time a function was called.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Decorators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09345"/>
            <a:ext cx="6711654" cy="4639062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Defining a Decorator:</a:t>
            </a:r>
          </a:p>
          <a:p>
            <a:r>
              <a:rPr dirty="0" smtClean="0"/>
              <a:t>A </a:t>
            </a:r>
            <a:r>
              <a:rPr dirty="0"/>
              <a:t>decorator is a function that wraps another function to extend its behavior.</a:t>
            </a:r>
          </a:p>
          <a:p>
            <a:pPr marL="0" indent="0">
              <a:buNone/>
            </a:pPr>
            <a:r>
              <a:rPr b="1" u="sng" dirty="0" smtClean="0"/>
              <a:t>Example </a:t>
            </a:r>
            <a:r>
              <a:rPr b="1" u="sng" dirty="0"/>
              <a:t>in Python: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dirty="0" err="1"/>
              <a:t>def</a:t>
            </a:r>
            <a:r>
              <a:rPr dirty="0"/>
              <a:t> </a:t>
            </a:r>
            <a:r>
              <a:rPr dirty="0" err="1"/>
              <a:t>my_decorator</a:t>
            </a:r>
            <a:r>
              <a:rPr dirty="0"/>
              <a:t>(</a:t>
            </a:r>
            <a:r>
              <a:rPr dirty="0" err="1"/>
              <a:t>func</a:t>
            </a:r>
            <a:r>
              <a:rPr dirty="0"/>
              <a:t>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dirty="0" smtClean="0"/>
              <a:t> </a:t>
            </a:r>
            <a:r>
              <a:rPr dirty="0" err="1"/>
              <a:t>def</a:t>
            </a:r>
            <a:r>
              <a:rPr dirty="0"/>
              <a:t> wrapper():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dirty="0" smtClean="0"/>
              <a:t>          </a:t>
            </a:r>
            <a:r>
              <a:rPr dirty="0"/>
              <a:t>print("Something is happening before the function is called.")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dirty="0" smtClean="0"/>
              <a:t>          </a:t>
            </a:r>
            <a:r>
              <a:rPr dirty="0" err="1"/>
              <a:t>func</a:t>
            </a:r>
            <a:r>
              <a:rPr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</a:t>
            </a:r>
            <a:r>
              <a:rPr dirty="0" smtClean="0"/>
              <a:t>      </a:t>
            </a:r>
            <a:r>
              <a:rPr dirty="0"/>
              <a:t>print("Something is happening after the function is called.")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dirty="0" smtClean="0"/>
              <a:t>return </a:t>
            </a:r>
            <a:r>
              <a:rPr dirty="0"/>
              <a:t>wrapper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a Decorator:</a:t>
            </a:r>
          </a:p>
          <a:p>
            <a:r>
              <a:rPr lang="en-US" dirty="0" smtClean="0"/>
              <a:t>Applying </a:t>
            </a:r>
            <a:r>
              <a:rPr lang="en-US" dirty="0"/>
              <a:t>the decorator to the basic function.</a:t>
            </a:r>
          </a:p>
          <a:p>
            <a:r>
              <a:rPr lang="en-US" dirty="0" smtClean="0"/>
              <a:t>Example </a:t>
            </a:r>
            <a:r>
              <a:rPr lang="en-US" dirty="0"/>
              <a:t>in Python:</a:t>
            </a:r>
          </a:p>
          <a:p>
            <a:pPr marL="0" indent="0">
              <a:buNone/>
            </a:pPr>
            <a:r>
              <a:rPr lang="en-US" dirty="0"/>
              <a:t>  @</a:t>
            </a:r>
            <a:r>
              <a:rPr lang="en-US" dirty="0" err="1"/>
              <a:t>my_decorator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basic_function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 smtClean="0"/>
              <a:t>  	print</a:t>
            </a:r>
            <a:r>
              <a:rPr lang="en-US" dirty="0"/>
              <a:t>("Driving a car")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basic_function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8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Use Cases of Decorators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  <a:p>
            <a:r>
              <a:t>Logging:</a:t>
            </a:r>
          </a:p>
          <a:p>
            <a:r>
              <a:t>- Track when a function is called.</a:t>
            </a:r>
          </a:p>
          <a:p>
            <a:r>
              <a:t>- Example:</a:t>
            </a:r>
          </a:p>
          <a:p>
            <a:r>
              <a:t>  def log_decorator(func):</a:t>
            </a:r>
          </a:p>
          <a:p>
            <a:r>
              <a:t>      def wrapper(*args, **kwargs):</a:t>
            </a:r>
          </a:p>
          <a:p>
            <a:r>
              <a:t>          print(f"Function {func.__name__} was called")</a:t>
            </a:r>
          </a:p>
          <a:p>
            <a:r>
              <a:t>          return func(*args, **kwargs)</a:t>
            </a:r>
          </a:p>
          <a:p>
            <a:r>
              <a:t>      return wrapper</a:t>
            </a:r>
          </a:p>
          <a:p>
            <a:endParaRPr/>
          </a:p>
          <a:p>
            <a:r>
              <a:t>Authorization:</a:t>
            </a:r>
          </a:p>
          <a:p>
            <a:r>
              <a:t>- Check if a user has permission to execute a function.</a:t>
            </a:r>
          </a:p>
          <a:p>
            <a:r>
              <a:t>- Example:</a:t>
            </a:r>
          </a:p>
          <a:p>
            <a:r>
              <a:t>  def require_auth(func):</a:t>
            </a:r>
          </a:p>
          <a:p>
            <a:r>
              <a:t>      def wrapper(user, *args, **kwargs):</a:t>
            </a:r>
          </a:p>
          <a:p>
            <a:r>
              <a:t>          if user.is_authenticated:</a:t>
            </a:r>
          </a:p>
          <a:p>
            <a:r>
              <a:t>              return func(user, *args, **kwargs)</a:t>
            </a:r>
          </a:p>
          <a:p>
            <a:r>
              <a:t>          else:</a:t>
            </a:r>
          </a:p>
          <a:p>
            <a:r>
              <a:t>              print("Unauthorized")</a:t>
            </a:r>
          </a:p>
          <a:p>
            <a:r>
              <a:t>      return wrapper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Python decorators enhance the readability and maintainability of your code by allowing you to add functionality to existing functions in a clean and efficient manner.</a:t>
            </a:r>
          </a:p>
          <a:p>
            <a:r>
              <a:t>- By using decorators, you can keep your code DRY (Don't Repeat Yourself) and modular.</a:t>
            </a:r>
          </a:p>
          <a:p>
            <a:endParaRPr/>
          </a:p>
          <a:p>
            <a:r>
              <a:t>Call to Action:</a:t>
            </a:r>
          </a:p>
          <a:p>
            <a:r>
              <a:t>- Try implementing decorators in your next Python project to see their benefits firsthand!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300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Unlocking the Power of Python Decorators</vt:lpstr>
      <vt:lpstr>Understanding Decorators</vt:lpstr>
      <vt:lpstr>How Decorators Work</vt:lpstr>
      <vt:lpstr>PowerPoint Presentation</vt:lpstr>
      <vt:lpstr>Practical Use Cases of Decorators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2024-06-04T18:52:40Z</dcterms:modified>
  <cp:category/>
</cp:coreProperties>
</file>