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1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US Map to display the % age sales contribution of each state.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037" y="905324"/>
            <a:ext cx="10793119" cy="55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Set action to give the sales comparison of the selected area.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68" y="931204"/>
            <a:ext cx="10903749" cy="56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9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Segment wise profit using a </a:t>
            </a:r>
            <a:r>
              <a:rPr lang="en-US" sz="1400" b="1" dirty="0" smtClean="0"/>
              <a:t>bar chart</a:t>
            </a:r>
            <a:r>
              <a:rPr lang="en-US" sz="1400" b="1" dirty="0"/>
              <a:t>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541" y="870818"/>
            <a:ext cx="10896993" cy="56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Segment wise profit using a </a:t>
            </a:r>
            <a:r>
              <a:rPr lang="en-US" sz="1400" b="1" dirty="0" smtClean="0"/>
              <a:t>bar chart</a:t>
            </a:r>
            <a:r>
              <a:rPr lang="en-US" sz="1400" b="1" dirty="0"/>
              <a:t>.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492" y="965709"/>
            <a:ext cx="10970111" cy="56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https://</a:t>
            </a:r>
            <a:r>
              <a:rPr lang="en-US" dirty="0" smtClean="0"/>
              <a:t>drive.google.com/drive/folders/1xcmHEYOB0clh54Y4-3EqEd0Fz8X8KYDk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581" y="1353897"/>
            <a:ext cx="10334528" cy="5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India Map to Represent state wise percentage of </a:t>
            </a:r>
            <a:r>
              <a:rPr lang="en-US" sz="1400" b="1" dirty="0" err="1"/>
              <a:t>Covid</a:t>
            </a:r>
            <a:r>
              <a:rPr lang="en-US" sz="1400" b="1" dirty="0"/>
              <a:t> cases.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972" y="810434"/>
            <a:ext cx="11000586" cy="58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Bar chart to represent state wise Total </a:t>
            </a:r>
            <a:r>
              <a:rPr lang="en-US" sz="1400" b="1" dirty="0" err="1"/>
              <a:t>Covid</a:t>
            </a:r>
            <a:r>
              <a:rPr lang="en-US" sz="1400" b="1" dirty="0"/>
              <a:t> Cases, Recovered &amp; Deaths.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"/>
          <a:stretch/>
        </p:blipFill>
        <p:spPr>
          <a:xfrm>
            <a:off x="809718" y="828134"/>
            <a:ext cx="10959089" cy="56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Action so that the bar graph represent action of </a:t>
            </a:r>
            <a:r>
              <a:rPr lang="en-US" sz="1400" dirty="0" err="1" smtClean="0"/>
              <a:t>Covid</a:t>
            </a:r>
            <a:r>
              <a:rPr lang="en-US" sz="1400" dirty="0" smtClean="0"/>
              <a:t> details should be displayed for the highlighted state.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5" y="1014961"/>
            <a:ext cx="10871122" cy="5575620"/>
          </a:xfrm>
        </p:spPr>
      </p:pic>
    </p:spTree>
    <p:extLst>
      <p:ext uri="{BB962C8B-B14F-4D97-AF65-F5344CB8AC3E}">
        <p14:creationId xmlns:p14="http://schemas.microsoft.com/office/powerpoint/2010/main" val="320439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Category &amp; Region wise profit.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50" y="827686"/>
            <a:ext cx="10926379" cy="57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Category, Subcategory &amp; Region wise profit.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66" y="853565"/>
            <a:ext cx="10933791" cy="56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Action on sheet1 so that sheet2 which is filtered on region &amp; subcategory for the selected region in sheet1.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43" y="1026094"/>
            <a:ext cx="10973992" cy="55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7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128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Wingdings 3</vt:lpstr>
      <vt:lpstr>Ion</vt:lpstr>
      <vt:lpstr>Day 6</vt:lpstr>
      <vt:lpstr>Data Source File</vt:lpstr>
      <vt:lpstr>Questions</vt:lpstr>
      <vt:lpstr>India Map to Represent state wise percentage of Covid cases.</vt:lpstr>
      <vt:lpstr>Bar chart to represent state wise Total Covid Cases, Recovered &amp; Deaths.</vt:lpstr>
      <vt:lpstr>Action so that the bar graph represent action of Covid details should be displayed for the highlighted state. </vt:lpstr>
      <vt:lpstr>Category &amp; Region wise profit.</vt:lpstr>
      <vt:lpstr>Category, Subcategory &amp; Region wise profit.</vt:lpstr>
      <vt:lpstr>Action on sheet1 so that sheet2 which is filtered on region &amp; subcategory for the selected region in sheet1.</vt:lpstr>
      <vt:lpstr>US Map to display the % age sales contribution of each state.</vt:lpstr>
      <vt:lpstr>Set action to give the sales comparison of the selected area.</vt:lpstr>
      <vt:lpstr>Segment wise profit using a bar chart.</vt:lpstr>
      <vt:lpstr>Segment wise profit using a bar chart.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</dc:title>
  <dc:creator>Microsoft account</dc:creator>
  <cp:lastModifiedBy>Microsoft account</cp:lastModifiedBy>
  <cp:revision>15</cp:revision>
  <dcterms:created xsi:type="dcterms:W3CDTF">2024-05-15T06:39:43Z</dcterms:created>
  <dcterms:modified xsi:type="dcterms:W3CDTF">2024-05-15T09:37:56Z</dcterms:modified>
</cp:coreProperties>
</file>