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84" r:id="rId11"/>
    <p:sldId id="280" r:id="rId12"/>
    <p:sldId id="276" r:id="rId13"/>
    <p:sldId id="279" r:id="rId14"/>
    <p:sldId id="277" r:id="rId15"/>
    <p:sldId id="278" r:id="rId16"/>
    <p:sldId id="270" r:id="rId17"/>
  </p:sldIdLst>
  <p:sldSz cx="18288000" cy="10287000"/>
  <p:notesSz cx="6858000" cy="9144000"/>
  <p:embeddedFontLst>
    <p:embeddedFont>
      <p:font typeface="Cooper BT Bold" panose="020B0604020202020204" charset="0"/>
      <p:regular r:id="rId19"/>
    </p:embeddedFont>
    <p:embeddedFont>
      <p:font typeface="Copperplate Gothic Bold" panose="020E07050202060204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-220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laksmi V.B" userId="6cdf5f64947c8503" providerId="LiveId" clId="{65123C01-C6D8-4AB9-98F5-B6FCA44A4596}"/>
    <pc:docChg chg="undo custSel addSld delSld modSld sldOrd">
      <pc:chgData name="sreelaksmi V.B" userId="6cdf5f64947c8503" providerId="LiveId" clId="{65123C01-C6D8-4AB9-98F5-B6FCA44A4596}" dt="2025-02-05T06:15:07.895" v="221" actId="20577"/>
      <pc:docMkLst>
        <pc:docMk/>
      </pc:docMkLst>
      <pc:sldChg chg="modSp mod">
        <pc:chgData name="sreelaksmi V.B" userId="6cdf5f64947c8503" providerId="LiveId" clId="{65123C01-C6D8-4AB9-98F5-B6FCA44A4596}" dt="2025-01-27T04:54:43.059" v="40" actId="20577"/>
        <pc:sldMkLst>
          <pc:docMk/>
          <pc:sldMk cId="0" sldId="256"/>
        </pc:sldMkLst>
        <pc:spChg chg="mod">
          <ac:chgData name="sreelaksmi V.B" userId="6cdf5f64947c8503" providerId="LiveId" clId="{65123C01-C6D8-4AB9-98F5-B6FCA44A4596}" dt="2025-01-27T04:54:21.277" v="3"/>
          <ac:spMkLst>
            <pc:docMk/>
            <pc:sldMk cId="0" sldId="256"/>
            <ac:spMk id="2" creationId="{00000000-0000-0000-0000-000000000000}"/>
          </ac:spMkLst>
        </pc:spChg>
        <pc:spChg chg="mod">
          <ac:chgData name="sreelaksmi V.B" userId="6cdf5f64947c8503" providerId="LiveId" clId="{65123C01-C6D8-4AB9-98F5-B6FCA44A4596}" dt="2025-01-27T04:54:43.059" v="4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sreelaksmi V.B" userId="6cdf5f64947c8503" providerId="LiveId" clId="{65123C01-C6D8-4AB9-98F5-B6FCA44A4596}" dt="2025-02-05T06:15:07.895" v="221" actId="20577"/>
        <pc:sldMkLst>
          <pc:docMk/>
          <pc:sldMk cId="0" sldId="270"/>
        </pc:sldMkLst>
        <pc:spChg chg="mod">
          <ac:chgData name="sreelaksmi V.B" userId="6cdf5f64947c8503" providerId="LiveId" clId="{65123C01-C6D8-4AB9-98F5-B6FCA44A4596}" dt="2025-02-05T06:15:07.895" v="221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reelaksmi V.B" userId="6cdf5f64947c8503" providerId="LiveId" clId="{65123C01-C6D8-4AB9-98F5-B6FCA44A4596}" dt="2025-01-27T08:56:59.351" v="215" actId="20577"/>
        <pc:sldMkLst>
          <pc:docMk/>
          <pc:sldMk cId="2057755479" sldId="273"/>
        </pc:sldMkLst>
        <pc:spChg chg="mod">
          <ac:chgData name="sreelaksmi V.B" userId="6cdf5f64947c8503" providerId="LiveId" clId="{65123C01-C6D8-4AB9-98F5-B6FCA44A4596}" dt="2025-01-27T08:56:59.351" v="215" actId="20577"/>
          <ac:spMkLst>
            <pc:docMk/>
            <pc:sldMk cId="2057755479" sldId="273"/>
            <ac:spMk id="2" creationId="{00000000-0000-0000-0000-000000000000}"/>
          </ac:spMkLst>
        </pc:spChg>
      </pc:sldChg>
      <pc:sldChg chg="modSp mod">
        <pc:chgData name="sreelaksmi V.B" userId="6cdf5f64947c8503" providerId="LiveId" clId="{65123C01-C6D8-4AB9-98F5-B6FCA44A4596}" dt="2025-01-27T05:14:34.400" v="107"/>
        <pc:sldMkLst>
          <pc:docMk/>
          <pc:sldMk cId="2387777183" sldId="275"/>
        </pc:sldMkLst>
        <pc:spChg chg="mod">
          <ac:chgData name="sreelaksmi V.B" userId="6cdf5f64947c8503" providerId="LiveId" clId="{65123C01-C6D8-4AB9-98F5-B6FCA44A4596}" dt="2025-01-27T05:14:34.400" v="107"/>
          <ac:spMkLst>
            <pc:docMk/>
            <pc:sldMk cId="2387777183" sldId="275"/>
            <ac:spMk id="2" creationId="{00000000-0000-0000-0000-000000000000}"/>
          </ac:spMkLst>
        </pc:spChg>
      </pc:sldChg>
      <pc:sldChg chg="modSp mod">
        <pc:chgData name="sreelaksmi V.B" userId="6cdf5f64947c8503" providerId="LiveId" clId="{65123C01-C6D8-4AB9-98F5-B6FCA44A4596}" dt="2025-01-27T08:54:43" v="197" actId="20577"/>
        <pc:sldMkLst>
          <pc:docMk/>
          <pc:sldMk cId="2567352170" sldId="277"/>
        </pc:sldMkLst>
        <pc:spChg chg="mod">
          <ac:chgData name="sreelaksmi V.B" userId="6cdf5f64947c8503" providerId="LiveId" clId="{65123C01-C6D8-4AB9-98F5-B6FCA44A4596}" dt="2025-01-27T08:54:43" v="197" actId="20577"/>
          <ac:spMkLst>
            <pc:docMk/>
            <pc:sldMk cId="2567352170" sldId="277"/>
            <ac:spMk id="2" creationId="{00000000-0000-0000-0000-000000000000}"/>
          </ac:spMkLst>
        </pc:spChg>
      </pc:sldChg>
      <pc:sldChg chg="ord">
        <pc:chgData name="sreelaksmi V.B" userId="6cdf5f64947c8503" providerId="LiveId" clId="{65123C01-C6D8-4AB9-98F5-B6FCA44A4596}" dt="2025-01-27T08:57:32.864" v="217"/>
        <pc:sldMkLst>
          <pc:docMk/>
          <pc:sldMk cId="2751836481" sldId="280"/>
        </pc:sldMkLst>
      </pc:sldChg>
      <pc:sldChg chg="del">
        <pc:chgData name="sreelaksmi V.B" userId="6cdf5f64947c8503" providerId="LiveId" clId="{65123C01-C6D8-4AB9-98F5-B6FCA44A4596}" dt="2025-01-27T05:17:03.487" v="177" actId="2696"/>
        <pc:sldMkLst>
          <pc:docMk/>
          <pc:sldMk cId="3548243122" sldId="281"/>
        </pc:sldMkLst>
      </pc:sldChg>
      <pc:sldChg chg="del">
        <pc:chgData name="sreelaksmi V.B" userId="6cdf5f64947c8503" providerId="LiveId" clId="{65123C01-C6D8-4AB9-98F5-B6FCA44A4596}" dt="2025-01-27T05:17:08.479" v="178" actId="2696"/>
        <pc:sldMkLst>
          <pc:docMk/>
          <pc:sldMk cId="3117608703" sldId="282"/>
        </pc:sldMkLst>
      </pc:sldChg>
      <pc:sldChg chg="del">
        <pc:chgData name="sreelaksmi V.B" userId="6cdf5f64947c8503" providerId="LiveId" clId="{65123C01-C6D8-4AB9-98F5-B6FCA44A4596}" dt="2025-01-27T05:17:11.922" v="179" actId="2696"/>
        <pc:sldMkLst>
          <pc:docMk/>
          <pc:sldMk cId="1372303650" sldId="283"/>
        </pc:sldMkLst>
      </pc:sldChg>
      <pc:sldChg chg="modSp add mod">
        <pc:chgData name="sreelaksmi V.B" userId="6cdf5f64947c8503" providerId="LiveId" clId="{65123C01-C6D8-4AB9-98F5-B6FCA44A4596}" dt="2025-01-27T08:44:06.216" v="181" actId="20577"/>
        <pc:sldMkLst>
          <pc:docMk/>
          <pc:sldMk cId="995914747" sldId="284"/>
        </pc:sldMkLst>
        <pc:spChg chg="mod">
          <ac:chgData name="sreelaksmi V.B" userId="6cdf5f64947c8503" providerId="LiveId" clId="{65123C01-C6D8-4AB9-98F5-B6FCA44A4596}" dt="2025-01-27T08:44:06.216" v="181" actId="20577"/>
          <ac:spMkLst>
            <pc:docMk/>
            <pc:sldMk cId="995914747" sldId="284"/>
            <ac:spMk id="2" creationId="{B458A769-6E98-EE34-F340-78B4F1299271}"/>
          </ac:spMkLst>
        </pc:spChg>
      </pc:sldChg>
      <pc:sldChg chg="new del">
        <pc:chgData name="sreelaksmi V.B" userId="6cdf5f64947c8503" providerId="LiveId" clId="{65123C01-C6D8-4AB9-98F5-B6FCA44A4596}" dt="2025-01-27T09:13:47.767" v="219" actId="680"/>
        <pc:sldMkLst>
          <pc:docMk/>
          <pc:sldMk cId="3587844296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C427-96DA-4AAF-8AC0-9A5367EA4CD9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DF88F-1CB4-4B4D-B053-F643F34CE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4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13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7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5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5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3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446E-8082-4F8D-51A2-B78E60848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EF0269-A09F-30C8-DDF9-F075E967A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50F8E-9D5B-96F4-80C8-3370117A2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777E-6989-BF99-BED6-3A99A6919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9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AA2-DE40-70E1-CE2F-697C7E12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75F46-AAD3-7D4C-1AF0-ADC98043B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56B28-7471-DB8A-AD8F-9CE26189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ACBC-65CB-889F-383A-160CBDBB7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8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6C88F-0E22-35F8-EB46-C862201E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2F12B-C8B9-E232-64C2-89BA2736E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29EF27-D50B-4FDD-E3F2-EC78703E7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D805-93A1-F0E5-B953-EBF6DE5FE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F88F-1CB4-4B4D-B053-F643F34CE42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6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www.volunteerhq.org/volunteer-abroad-projects/teachin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signupgenius.com/college/community-service-project-ideas.cf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6795" y="2662383"/>
            <a:ext cx="12737178" cy="287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rgbClr val="331C2C"/>
                </a:solidFill>
                <a:latin typeface="Copperplate Gothic Bold" panose="020E0705020206020404" pitchFamily="34" charset="0"/>
                <a:ea typeface="Cooper BT Bold"/>
                <a:cs typeface="Cooper BT Bold"/>
                <a:sym typeface="Cooper BT Bold"/>
              </a:rPr>
              <a:t>Dynamic Skill-Based Task Allocation for Education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387707" y="7105844"/>
            <a:ext cx="9512586" cy="768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Sreelakshmi V 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02946" y="8725001"/>
            <a:ext cx="8089254" cy="1080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Under the guidance : Dr. </a:t>
            </a:r>
            <a:r>
              <a:rPr lang="en-US" sz="3126" b="1" dirty="0" err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Shidha</a:t>
            </a:r>
            <a:r>
              <a:rPr lang="en-US" sz="3126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M V</a:t>
            </a:r>
          </a:p>
          <a:p>
            <a:pPr algn="ctr">
              <a:lnSpc>
                <a:spcPts val="4376"/>
              </a:lnSpc>
            </a:pPr>
            <a:r>
              <a:rPr lang="en-US" sz="3126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Scrum Master : Sona Mary Louis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660E8-CB80-0591-D4A0-00AFA5A8D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458A769-6E98-EE34-F340-78B4F1299271}"/>
              </a:ext>
            </a:extLst>
          </p:cNvPr>
          <p:cNvSpPr txBox="1"/>
          <p:nvPr/>
        </p:nvSpPr>
        <p:spPr>
          <a:xfrm>
            <a:off x="1981200" y="2905505"/>
            <a:ext cx="151638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8.  Certificate Generation : </a:t>
            </a:r>
            <a:r>
              <a:rPr lang="en-US" sz="4000" dirty="0"/>
              <a:t>Generate experience certificate for the volunteers according to their area and duration how long they had worked .</a:t>
            </a:r>
          </a:p>
          <a:p>
            <a:r>
              <a:rPr lang="en-US" sz="4000" b="1" dirty="0"/>
              <a:t> </a:t>
            </a:r>
          </a:p>
          <a:p>
            <a:endParaRPr lang="en-US" sz="4000" dirty="0"/>
          </a:p>
          <a:p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FD6FEB5-7AFA-2A4C-86A4-3F9C7389DF22}"/>
              </a:ext>
            </a:extLst>
          </p:cNvPr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SYSTEM MODULES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73AE0C8-2811-E652-324A-81645A2D1E93}"/>
              </a:ext>
            </a:extLst>
          </p:cNvPr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12ED328-1ABF-E840-3701-64974F55E02A}"/>
              </a:ext>
            </a:extLst>
          </p:cNvPr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2E7E1AC-6602-6362-D914-6B23151A01EA}"/>
                </a:ext>
              </a:extLst>
            </p:cNvPr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5335A668-B303-A62D-1F17-B785DBE49DE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2595AE6C-33A6-42E1-19DB-DE50F8349DD9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3EAC668-DD2A-8F5F-00AF-269252EB3048}"/>
                </a:ext>
              </a:extLst>
            </p:cNvPr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8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76308B5B-AC73-400F-EFED-D8A955BD698C}"/>
              </a:ext>
            </a:extLst>
          </p:cNvPr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F64B3A6-38C3-0B3E-3887-8A8E7771D0FC}"/>
              </a:ext>
            </a:extLst>
          </p:cNvPr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8117A19-BD6E-E119-0CF7-B23E12209B88}"/>
              </a:ext>
            </a:extLst>
          </p:cNvPr>
          <p:cNvSpPr/>
          <p:nvPr/>
        </p:nvSpPr>
        <p:spPr>
          <a:xfrm rot="665646">
            <a:off x="-1244404" y="732449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1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6C005-4B39-BD5B-05E2-24A797CB8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2C849D3-1DA1-80EE-597C-97A1E500FC12}"/>
              </a:ext>
            </a:extLst>
          </p:cNvPr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DATABASE SCHEMA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2F88298-1124-73D3-6AC1-B2B5A71BA782}"/>
              </a:ext>
            </a:extLst>
          </p:cNvPr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3040ACA9-229A-E252-E5BF-2F81F854ED97}"/>
              </a:ext>
            </a:extLst>
          </p:cNvPr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B219638-4B94-82C8-8D55-C7CC71932B43}"/>
                </a:ext>
              </a:extLst>
            </p:cNvPr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C628FDAD-AAFE-8C4D-5153-F06E5EF14CB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9041D0FB-574E-5F48-9D04-A82C6353B1E3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1645237-AAC4-4AF6-4715-B3B287C8CBC1}"/>
                </a:ext>
              </a:extLst>
            </p:cNvPr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9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23B707CF-0126-4D8C-5643-A84E7B800785}"/>
              </a:ext>
            </a:extLst>
          </p:cNvPr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60252BE-F0AB-20BD-1B53-E405AD64658F}"/>
              </a:ext>
            </a:extLst>
          </p:cNvPr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B178602-2BEE-2559-53A2-BD6BA23E3D7F}"/>
              </a:ext>
            </a:extLst>
          </p:cNvPr>
          <p:cNvSpPr/>
          <p:nvPr/>
        </p:nvSpPr>
        <p:spPr>
          <a:xfrm rot="665646">
            <a:off x="-1244404" y="732449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E45349-6CD8-9B35-E4FA-CE01F032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05" y="3118925"/>
            <a:ext cx="2971800" cy="26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4895D2-AAFD-433C-8F51-7C4E9F6E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24" y="3031901"/>
            <a:ext cx="3380676" cy="26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548AAA90-2B1A-2BD7-9791-9CD56C54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420" y="3347987"/>
            <a:ext cx="3048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87FB776-D348-A8A6-8471-F30E8021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680939"/>
            <a:ext cx="2819400" cy="19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603A8E1C-6165-1E6D-3267-567D4044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22" y="6809732"/>
            <a:ext cx="3049145" cy="175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9F41FF1-B410-90E5-8F61-97DE8E90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45" y="7370952"/>
            <a:ext cx="2466975" cy="115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32B8FB03-82F8-D12F-DE46-3A82C30F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296" y="7171599"/>
            <a:ext cx="2218723" cy="12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28CF58-7F1D-D01A-81C4-4098E3D80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53" y="1"/>
            <a:ext cx="9757893" cy="101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0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23EF3-70A7-9BE8-516B-9A4305B9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8B78993-2341-4CF8-083A-46AA18C7C125}"/>
              </a:ext>
            </a:extLst>
          </p:cNvPr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CLASS DIAGRAM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7038D70-5990-3C74-D8F7-7F6DFB0C1FEA}"/>
              </a:ext>
            </a:extLst>
          </p:cNvPr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BFDF7AC-515B-DB20-31EC-00F06E7D6DAD}"/>
              </a:ext>
            </a:extLst>
          </p:cNvPr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A549728-299F-3C5A-21C9-97EA1CEE7C27}"/>
                </a:ext>
              </a:extLst>
            </p:cNvPr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8C5B96AA-B71E-7BD5-530A-B7ACB1A0BF9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AEE79E1-624E-01F7-DB8D-9B4835B8CA17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153FA9D-4B11-9985-A497-EAD00E58A0FD}"/>
                </a:ext>
              </a:extLst>
            </p:cNvPr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11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5D5BFAC2-CD1C-B2CA-BAE0-FFB1C8C765F1}"/>
              </a:ext>
            </a:extLst>
          </p:cNvPr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B4F71D6-5B2A-CDE4-A8DD-649D68A7EE91}"/>
              </a:ext>
            </a:extLst>
          </p:cNvPr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71D1057-1F57-15A0-1055-EF412EDFFFD6}"/>
              </a:ext>
            </a:extLst>
          </p:cNvPr>
          <p:cNvSpPr/>
          <p:nvPr/>
        </p:nvSpPr>
        <p:spPr>
          <a:xfrm rot="665646">
            <a:off x="-1244404" y="732449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B1146C-3E73-FF8F-527A-B5637849F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93235"/>
            <a:ext cx="12496800" cy="76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05505"/>
            <a:ext cx="14705320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4400" dirty="0"/>
              <a:t>Frontend: React, Bootstrap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2. Backend: Node.js, Express, MongoDB, TensorFlow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3. Database: MongoDB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4. Authentication:  JWT</a:t>
            </a:r>
          </a:p>
          <a:p>
            <a:pPr>
              <a:lnSpc>
                <a:spcPct val="150000"/>
              </a:lnSpc>
            </a:pPr>
            <a:r>
              <a:rPr lang="en-IN" sz="4400" dirty="0"/>
              <a:t>5. Deployment: 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SYSTEM REQUIREMENT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5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05505"/>
            <a:ext cx="14705320" cy="572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4400" dirty="0"/>
              <a:t> </a:t>
            </a:r>
            <a:r>
              <a:rPr lang="en-IN" sz="4400" dirty="0">
                <a:hlinkClick r:id="rId3"/>
              </a:rPr>
              <a:t>https://www.volunteerhq.org/volunteer-abroad-projects/teaching/</a:t>
            </a:r>
            <a:endParaRPr lang="en-IN" sz="4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sz="4400" dirty="0"/>
              <a:t> </a:t>
            </a:r>
            <a:r>
              <a:rPr lang="en-IN" sz="4000" dirty="0">
                <a:hlinkClick r:id="rId4"/>
              </a:rPr>
              <a:t>https://www.signupgenius.com/college/community-service-project-ideas.cfm</a:t>
            </a:r>
            <a:endParaRPr lang="en-IN" sz="4000" dirty="0"/>
          </a:p>
          <a:p>
            <a:pPr>
              <a:lnSpc>
                <a:spcPct val="150000"/>
              </a:lnSpc>
            </a:pPr>
            <a:endParaRPr lang="en-IN" sz="4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4000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REFERENCES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5004666" y="-58352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7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90455" y="7430772"/>
            <a:ext cx="10669737" cy="68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Sreelakshmi V 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1812889"/>
            <a:ext cx="6882108" cy="516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FISAT </a:t>
            </a:r>
            <a:r>
              <a:rPr lang="en-US" sz="31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| 2025</a:t>
            </a:r>
            <a:endParaRPr lang="en-US" sz="3126" b="1" dirty="0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75411" y="3912064"/>
            <a:ext cx="12737178" cy="223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sz="12987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95350"/>
            <a:ext cx="13180039" cy="1204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OVERVIEW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25343" y="6511748"/>
            <a:ext cx="5241454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9414" lvl="1" algn="l">
              <a:lnSpc>
                <a:spcPts val="5179"/>
              </a:lnSpc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5343" y="3334334"/>
            <a:ext cx="16530378" cy="527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Problem</a:t>
            </a:r>
          </a:p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Introduction</a:t>
            </a:r>
          </a:p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Objective</a:t>
            </a:r>
          </a:p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Existing System</a:t>
            </a:r>
          </a:p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Proposed System</a:t>
            </a:r>
          </a:p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Modules</a:t>
            </a:r>
          </a:p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System Requirements</a:t>
            </a:r>
          </a:p>
          <a:p>
            <a:pPr marL="970914" lvl="1" indent="-571500" algn="l">
              <a:lnSpc>
                <a:spcPts val="5179"/>
              </a:lnSpc>
              <a:buFont typeface="Arial" panose="020B0604020202020204" pitchFamily="34" charset="0"/>
              <a:buChar char="•"/>
            </a:pPr>
            <a:endParaRPr lang="en-US" sz="3699" b="1" dirty="0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22" name="Freeform 22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05505"/>
            <a:ext cx="14705320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Educational institutions often face difficulties in recruiting educators or volunteers.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 Also with specialized skills in teaching methods that cater to students.</a:t>
            </a:r>
            <a:endParaRPr lang="en-IN" sz="4800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PROBLEM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754006" y="2303539"/>
            <a:ext cx="5444578" cy="5423311"/>
            <a:chOff x="0" y="0"/>
            <a:chExt cx="6502400" cy="6477000"/>
          </a:xfrm>
        </p:grpSpPr>
        <p:sp>
          <p:nvSpPr>
            <p:cNvPr id="3" name="Freeform 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50054" r="-50054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CEB3C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6059" y="2967583"/>
            <a:ext cx="11204541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This project is a web application built using the </a:t>
            </a:r>
            <a:r>
              <a:rPr lang="en-US" sz="4000" b="1" dirty="0"/>
              <a:t>MERN stack</a:t>
            </a:r>
            <a:r>
              <a:rPr lang="en-US" sz="4000" dirty="0"/>
              <a:t> (MongoDB, Express.js, React, and Node.js).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It aims to address the critical issue of finding and connecting skilled educators or staff who specialize in unique and specific teaching methods.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target audience includes individuals or organizations looking to provide educational services for students and also for differently abled students .</a:t>
            </a:r>
            <a:endParaRPr lang="en-IN" sz="4000" dirty="0"/>
          </a:p>
        </p:txBody>
      </p:sp>
      <p:sp>
        <p:nvSpPr>
          <p:cNvPr id="6" name="Freeform 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8" name="Group 8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3980" y="895350"/>
            <a:ext cx="13180039" cy="1204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INTRODUCTION</a:t>
            </a:r>
          </a:p>
        </p:txBody>
      </p:sp>
      <p:sp>
        <p:nvSpPr>
          <p:cNvPr id="14" name="Freeform 14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665646">
            <a:off x="-977516" y="7841111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05505"/>
            <a:ext cx="14705320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Facilitate easy access to educators trained in specific teaching techniques for students with diverse needs.</a:t>
            </a:r>
          </a:p>
          <a:p>
            <a:endParaRPr lang="en-I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Improve the quality of education for differently-abled students by ensuring they receive personalized, professional assistance.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Bridge the gap between skilled educators and organizations seeking specialized teaching staff.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OBJECTIVE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7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05505"/>
            <a:ext cx="14705320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Schools and organizations typically rely on general job recruitment platforms (e.g., LinkedIn, Indeed) to find educators, including those skilled in special education.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Schools often depend on their local educational networks to share resources and find educators skilled in working with students with disabilities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Educational institutions often advertise their needs for specialized staff through their own websites or through government portals.</a:t>
            </a:r>
            <a:endParaRPr lang="en-IN" sz="4000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EXISTING SYSTEM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05505"/>
            <a:ext cx="14705320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System designed to address the shortcomings of the existing system by providing a</a:t>
            </a:r>
            <a:r>
              <a:rPr lang="en-US" sz="4000" b="1" dirty="0"/>
              <a:t> platform that connects skilled Trainees </a:t>
            </a:r>
            <a:r>
              <a:rPr lang="en-US" sz="4000" dirty="0"/>
              <a:t>with institutions and individuals requiring specialized teaching services.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platform will also focus on serving </a:t>
            </a:r>
            <a:r>
              <a:rPr lang="en-US" sz="4000" b="1" dirty="0"/>
              <a:t>differently-abled students</a:t>
            </a:r>
            <a:r>
              <a:rPr lang="en-US" sz="4000" dirty="0"/>
              <a:t> by matching them with genuine, trained volunteers.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Each volunteer will have a profile detailing their qualifications, skills, and experience.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After volunteers successfully complete their assignments, they will receive digital certificates acknowledging their contribution. </a:t>
            </a:r>
            <a:endParaRPr lang="en-IN" sz="4000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PROPOSED SYSTEM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1244404" y="732449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5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05505"/>
            <a:ext cx="1535366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Secure Login System</a:t>
            </a:r>
            <a:r>
              <a:rPr lang="en-US" sz="4000" dirty="0"/>
              <a:t>: The platform will use secure authentication methods (such as JWT tokens) to ensure that only authorized users can access the system.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Registration :  </a:t>
            </a:r>
            <a:r>
              <a:rPr lang="en-US" sz="4000" dirty="0"/>
              <a:t>The interested and skilled teaching volunteers can register to the platform and create their profile .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Work Assignment : </a:t>
            </a:r>
            <a:r>
              <a:rPr lang="en-US" sz="4000" dirty="0"/>
              <a:t>This module is designed to allow </a:t>
            </a:r>
            <a:r>
              <a:rPr lang="en-US" sz="4000" b="1" dirty="0"/>
              <a:t>administrators to manage and assign volunteers</a:t>
            </a:r>
            <a:r>
              <a:rPr lang="en-US" sz="4000" dirty="0"/>
              <a:t> to specific educational tasks or opportunities based on their skills, availability, and the needs of institutions or differently-abled students. </a:t>
            </a: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SYSTEM MODULES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1244404" y="732449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2905505"/>
            <a:ext cx="15163800" cy="9848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4.  Genuine Volunteer Validation : </a:t>
            </a:r>
            <a:r>
              <a:rPr lang="en-US" sz="4000" dirty="0"/>
              <a:t>Volunteers will be required to undergo </a:t>
            </a:r>
            <a:r>
              <a:rPr lang="en-US" sz="4000" b="1" dirty="0"/>
              <a:t>a background check before they are approved</a:t>
            </a:r>
            <a:r>
              <a:rPr lang="en-US" sz="4000" dirty="0"/>
              <a:t>. This could include identity verification, certifications etc.</a:t>
            </a:r>
            <a:r>
              <a:rPr lang="en-US" sz="4000" b="1" dirty="0"/>
              <a:t> </a:t>
            </a:r>
          </a:p>
          <a:p>
            <a:endParaRPr lang="en-US" sz="4000" b="1" dirty="0"/>
          </a:p>
          <a:p>
            <a:r>
              <a:rPr lang="en-US" sz="4000" b="1" dirty="0"/>
              <a:t>5. Availability Tracking : </a:t>
            </a:r>
            <a:r>
              <a:rPr lang="en-US" sz="4000" dirty="0"/>
              <a:t>The Volunteer’s status can be updated according to their availability .</a:t>
            </a:r>
          </a:p>
          <a:p>
            <a:endParaRPr lang="en-US" sz="4000" dirty="0"/>
          </a:p>
          <a:p>
            <a:r>
              <a:rPr lang="en-US" sz="4000" b="1" dirty="0"/>
              <a:t>6. Suggest Volunteer : </a:t>
            </a:r>
            <a:r>
              <a:rPr lang="en-US" sz="4000" dirty="0"/>
              <a:t>Suggest the best volunteers for a teaching request based on their skills, availability, and Rating. </a:t>
            </a:r>
          </a:p>
          <a:p>
            <a:endParaRPr lang="en-US" sz="4000" b="1" dirty="0"/>
          </a:p>
          <a:p>
            <a:r>
              <a:rPr lang="en-US" sz="4000" b="1" dirty="0"/>
              <a:t>7. Rating : </a:t>
            </a:r>
            <a:r>
              <a:rPr lang="en-US" sz="4000" dirty="0"/>
              <a:t>Rating for the Volunteers according to their performance . And the highly rated volunteers are filtered.</a:t>
            </a:r>
          </a:p>
          <a:p>
            <a:endParaRPr lang="en-US" sz="4000" dirty="0"/>
          </a:p>
          <a:p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/>
          </a:p>
        </p:txBody>
      </p:sp>
      <p:sp>
        <p:nvSpPr>
          <p:cNvPr id="3" name="TextBox 3"/>
          <p:cNvSpPr txBox="1"/>
          <p:nvPr/>
        </p:nvSpPr>
        <p:spPr>
          <a:xfrm>
            <a:off x="2553980" y="895350"/>
            <a:ext cx="13180039" cy="115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SYSTEM MODULES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 dirty="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1244404" y="732449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640</Words>
  <Application>Microsoft Office PowerPoint</Application>
  <PresentationFormat>Custom</PresentationFormat>
  <Paragraphs>98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Cooper BT Bold</vt:lpstr>
      <vt:lpstr>Arial</vt:lpstr>
      <vt:lpstr>Calibri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Purple Abstract Thesis Defense Presentation</dc:title>
  <dc:creator>sreelakshmi</dc:creator>
  <cp:lastModifiedBy>sreelaksmi V.B</cp:lastModifiedBy>
  <cp:revision>9</cp:revision>
  <dcterms:created xsi:type="dcterms:W3CDTF">2006-08-16T00:00:00Z</dcterms:created>
  <dcterms:modified xsi:type="dcterms:W3CDTF">2025-02-05T06:15:10Z</dcterms:modified>
  <dc:identifier>DAGQR2rDpHY</dc:identifier>
</cp:coreProperties>
</file>