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79" r:id="rId7"/>
    <p:sldId id="282" r:id="rId8"/>
    <p:sldId id="281" r:id="rId9"/>
    <p:sldId id="278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12/13/2023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26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4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  <p:sldLayoutId id="2147483686" r:id="rId19"/>
    <p:sldLayoutId id="2147483687" r:id="rId20"/>
    <p:sldLayoutId id="2147483689" r:id="rId21"/>
    <p:sldLayoutId id="2147483690" r:id="rId22"/>
    <p:sldLayoutId id="21474836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f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rial view of open farm land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000" y="1404437"/>
            <a:ext cx="6840000" cy="2387600"/>
          </a:xfrm>
          <a:solidFill>
            <a:schemeClr val="accent2">
              <a:alpha val="80000"/>
            </a:schemeClr>
          </a:solidFill>
        </p:spPr>
        <p:txBody>
          <a:bodyPr/>
          <a:lstStyle/>
          <a:p>
            <a:r>
              <a:rPr lang="en-US" dirty="0"/>
              <a:t>Eco Quest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D0B8EE-8E06-4051-87BF-62C153F3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rial view of snowy ground and pine trees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746377"/>
            <a:ext cx="6012000" cy="1181223"/>
          </a:xfrm>
        </p:spPr>
        <p:txBody>
          <a:bodyPr/>
          <a:lstStyle/>
          <a:p>
            <a:r>
              <a:rPr lang="en-US" dirty="0"/>
              <a:t>The theme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project is about improving our planet’s ecology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FB85F3-FD60-4D1D-A708-1EDB5AFF8C6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6704067" y="2445605"/>
            <a:ext cx="5224302" cy="3476536"/>
          </a:xfr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C5E3AA-DA6A-47B8-9DF0-B12C44E6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43"/>
            <a:ext cx="12210600" cy="6795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37104-F49A-4173-A803-EB572825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This is our team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01052-B8CD-4B45-B9CF-3432ED9CA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21C65-44E2-48D0-80E9-353188988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2" y="1671591"/>
            <a:ext cx="2134710" cy="2134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23FC4-F0E5-48B6-9DA4-7F4AF7FDA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58" y="1671591"/>
            <a:ext cx="2101419" cy="2101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1D8E7-4135-48D7-96FA-3E2F5D3FB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7580" y="1671591"/>
            <a:ext cx="2134710" cy="2134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F3C205-6CE9-4EC6-BE07-55A945FCA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294" y="1671591"/>
            <a:ext cx="2101419" cy="21014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827B15-43F1-4F4A-B38D-DBDB3EE1663C}"/>
              </a:ext>
            </a:extLst>
          </p:cNvPr>
          <p:cNvSpPr txBox="1"/>
          <p:nvPr/>
        </p:nvSpPr>
        <p:spPr>
          <a:xfrm>
            <a:off x="861925" y="4438558"/>
            <a:ext cx="1983790" cy="7698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Veselin</a:t>
            </a:r>
            <a:r>
              <a:rPr lang="en-US" dirty="0">
                <a:solidFill>
                  <a:srgbClr val="FF0000"/>
                </a:solidFill>
              </a:rPr>
              <a:t> Todorov  9V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Scrum Trainer (VBTodorov22)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C56E5-66FF-4FCD-A473-2802A2E9E698}"/>
              </a:ext>
            </a:extLst>
          </p:cNvPr>
          <p:cNvSpPr txBox="1"/>
          <p:nvPr/>
        </p:nvSpPr>
        <p:spPr>
          <a:xfrm>
            <a:off x="3559946" y="4438558"/>
            <a:ext cx="1980831" cy="10830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Petko</a:t>
            </a:r>
            <a:r>
              <a:rPr lang="en-US" dirty="0">
                <a:solidFill>
                  <a:srgbClr val="FF0000"/>
                </a:solidFill>
              </a:rPr>
              <a:t> Ivanov 9V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Developer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(PSIvanov22)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99EF9-4514-408B-9479-B11E70D432E8}"/>
              </a:ext>
            </a:extLst>
          </p:cNvPr>
          <p:cNvSpPr txBox="1"/>
          <p:nvPr/>
        </p:nvSpPr>
        <p:spPr>
          <a:xfrm>
            <a:off x="6362331" y="4438559"/>
            <a:ext cx="1980831" cy="10830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Kristian </a:t>
            </a:r>
            <a:r>
              <a:rPr lang="en-US" dirty="0" err="1">
                <a:solidFill>
                  <a:srgbClr val="FF0000"/>
                </a:solidFill>
              </a:rPr>
              <a:t>Rusev</a:t>
            </a:r>
            <a:r>
              <a:rPr lang="en-US" dirty="0">
                <a:solidFill>
                  <a:srgbClr val="FF0000"/>
                </a:solidFill>
              </a:rPr>
              <a:t> 9V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Developer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(KARusev22)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F4C8E3-BCA1-48D4-85AB-B9EDEF49E7CB}"/>
              </a:ext>
            </a:extLst>
          </p:cNvPr>
          <p:cNvSpPr txBox="1"/>
          <p:nvPr/>
        </p:nvSpPr>
        <p:spPr>
          <a:xfrm>
            <a:off x="9387580" y="4438558"/>
            <a:ext cx="2108789" cy="10830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Nikolay </a:t>
            </a:r>
            <a:r>
              <a:rPr lang="en-US" dirty="0" err="1">
                <a:solidFill>
                  <a:srgbClr val="FF0000"/>
                </a:solidFill>
              </a:rPr>
              <a:t>Yanakiev</a:t>
            </a:r>
            <a:r>
              <a:rPr lang="en-US" dirty="0">
                <a:solidFill>
                  <a:srgbClr val="FF0000"/>
                </a:solidFill>
              </a:rPr>
              <a:t> 9V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Designer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(NKYanakiev22)</a:t>
            </a:r>
          </a:p>
        </p:txBody>
      </p:sp>
    </p:spTree>
    <p:extLst>
      <p:ext uri="{BB962C8B-B14F-4D97-AF65-F5344CB8AC3E}">
        <p14:creationId xmlns:p14="http://schemas.microsoft.com/office/powerpoint/2010/main" val="420994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CC9D-D77D-42E0-8D1F-F49BA57DD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517900"/>
            <a:ext cx="6012000" cy="3253385"/>
          </a:xfrm>
        </p:spPr>
        <p:txBody>
          <a:bodyPr/>
          <a:lstStyle/>
          <a:p>
            <a:pPr algn="ctr"/>
            <a:r>
              <a:rPr lang="en-US" dirty="0"/>
              <a:t>Stages of making our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985B7-E24F-4A11-BC28-4B2F819042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A65D5A9-D047-4840-8CC0-AD325530657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7195" b="7195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414C9-E873-434C-84B3-9A32DE710E93}"/>
              </a:ext>
            </a:extLst>
          </p:cNvPr>
          <p:cNvSpPr txBox="1"/>
          <p:nvPr/>
        </p:nvSpPr>
        <p:spPr>
          <a:xfrm>
            <a:off x="6622742" y="337351"/>
            <a:ext cx="5095782" cy="5948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We made a plan about the project.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B4738-2766-4F93-9544-ABE76C1A953D}"/>
              </a:ext>
            </a:extLst>
          </p:cNvPr>
          <p:cNvSpPr txBox="1"/>
          <p:nvPr/>
        </p:nvSpPr>
        <p:spPr>
          <a:xfrm>
            <a:off x="6622742" y="1926454"/>
            <a:ext cx="4323425" cy="1251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Nikolay had an idea for the design and he did it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766A3-3156-4395-B8BF-EE65C594088C}"/>
              </a:ext>
            </a:extLst>
          </p:cNvPr>
          <p:cNvSpPr txBox="1"/>
          <p:nvPr/>
        </p:nvSpPr>
        <p:spPr>
          <a:xfrm>
            <a:off x="6764784" y="3773010"/>
            <a:ext cx="4279037" cy="1154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 Then we did the coding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1AA1C-1703-4A61-B245-D11F120700C9}"/>
              </a:ext>
            </a:extLst>
          </p:cNvPr>
          <p:cNvSpPr txBox="1"/>
          <p:nvPr/>
        </p:nvSpPr>
        <p:spPr>
          <a:xfrm>
            <a:off x="6622742" y="4793942"/>
            <a:ext cx="3764132" cy="1074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4. We tested it and everything was looking good and it was working </a:t>
            </a:r>
          </a:p>
        </p:txBody>
      </p:sp>
    </p:spTree>
    <p:extLst>
      <p:ext uri="{BB962C8B-B14F-4D97-AF65-F5344CB8AC3E}">
        <p14:creationId xmlns:p14="http://schemas.microsoft.com/office/powerpoint/2010/main" val="23654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AF7A1C-8970-401D-824F-1EDD2499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56"/>
            <a:ext cx="12192000" cy="6863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5E204-5CEC-426D-988F-8B5FCAB8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the languages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ADC64-A38D-40B7-9C9F-33BEFB6542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DC62A-362D-49B0-B2DA-F58F000E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9" y="1490295"/>
            <a:ext cx="4038600" cy="403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3F98A-3AE6-4A66-A594-847C016CE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05" y="1490294"/>
            <a:ext cx="4038601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6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Top left image">
            <a:extLst>
              <a:ext uri="{FF2B5EF4-FFF2-40B4-BE49-F238E27FC236}">
                <a16:creationId xmlns:a16="http://schemas.microsoft.com/office/drawing/2014/main" id="{09D613E8-8848-4CCA-946C-52A183E91F7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3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17900"/>
            <a:ext cx="6093285" cy="3340099"/>
          </a:xfrm>
        </p:spPr>
        <p:txBody>
          <a:bodyPr/>
          <a:lstStyle/>
          <a:p>
            <a:r>
              <a:rPr lang="en-US" dirty="0"/>
              <a:t>Apps we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0B800-1B65-402C-BD51-A92693BBB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68" y="0"/>
            <a:ext cx="3232390" cy="1818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0E3D0-CD92-4034-84B4-8BC48A887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9958" y="152020"/>
            <a:ext cx="2839260" cy="1965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0EB912-C403-4195-81E0-00B7A4B7A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100" y="2839212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E5D7CA5-5D9B-4484-8B0B-F1FED058FC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6802" b="680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D2EBF9-7ADA-412D-A488-A6F407720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023" y="86714"/>
            <a:ext cx="6840000" cy="2830211"/>
          </a:xfrm>
        </p:spPr>
        <p:txBody>
          <a:bodyPr/>
          <a:lstStyle/>
          <a:p>
            <a:r>
              <a:rPr lang="en-US" dirty="0"/>
              <a:t>Let’s go to the site.        Shall  we?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49E797-7F09-4B16-9D1C-62DD2BE7267F}"/>
              </a:ext>
            </a:extLst>
          </p:cNvPr>
          <p:cNvSpPr/>
          <p:nvPr/>
        </p:nvSpPr>
        <p:spPr>
          <a:xfrm>
            <a:off x="2823099" y="3542190"/>
            <a:ext cx="4394447" cy="19086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490261-1200-4EC7-95B0-2241EE54AA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0</TotalTime>
  <Words>121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Times New Roman</vt:lpstr>
      <vt:lpstr>Office Theme</vt:lpstr>
      <vt:lpstr>Eco Quest</vt:lpstr>
      <vt:lpstr>The theme of the project</vt:lpstr>
      <vt:lpstr>This is our team </vt:lpstr>
      <vt:lpstr>Stages of making our project</vt:lpstr>
      <vt:lpstr>We used the languages </vt:lpstr>
      <vt:lpstr>Apps we used </vt:lpstr>
      <vt:lpstr>Let’s go to the site.        Shall  we?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2023-12-12T09:11:11Z</dcterms:created>
  <dcterms:modified xsi:type="dcterms:W3CDTF">2023-12-13T10:53:54Z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