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Baxter" initials="VB" lastIdx="5" clrIdx="0">
    <p:extLst>
      <p:ext uri="{19B8F6BF-5375-455C-9EA6-DF929625EA0E}">
        <p15:presenceInfo xmlns:p15="http://schemas.microsoft.com/office/powerpoint/2012/main" userId="b2cb00c86c7a75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E076D-1147-41D0-ACE6-8E64154998FF}" v="2" dt="2022-05-09T00:21:10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Baxter" userId="b2cb00c86c7a752c" providerId="LiveId" clId="{B98E076D-1147-41D0-ACE6-8E64154998FF}"/>
    <pc:docChg chg="undo custSel addSld delSld modSld">
      <pc:chgData name="Vincent Baxter" userId="b2cb00c86c7a752c" providerId="LiveId" clId="{B98E076D-1147-41D0-ACE6-8E64154998FF}" dt="2022-05-09T00:21:33.620" v="236" actId="2696"/>
      <pc:docMkLst>
        <pc:docMk/>
      </pc:docMkLst>
      <pc:sldChg chg="modSp mod">
        <pc:chgData name="Vincent Baxter" userId="b2cb00c86c7a752c" providerId="LiveId" clId="{B98E076D-1147-41D0-ACE6-8E64154998FF}" dt="2022-05-09T00:19:00.790" v="225" actId="20577"/>
        <pc:sldMkLst>
          <pc:docMk/>
          <pc:sldMk cId="2414444504" sldId="264"/>
        </pc:sldMkLst>
        <pc:spChg chg="mod">
          <ac:chgData name="Vincent Baxter" userId="b2cb00c86c7a752c" providerId="LiveId" clId="{B98E076D-1147-41D0-ACE6-8E64154998FF}" dt="2022-05-09T00:19:00.790" v="225" actId="20577"/>
          <ac:spMkLst>
            <pc:docMk/>
            <pc:sldMk cId="2414444504" sldId="264"/>
            <ac:spMk id="3" creationId="{44E41465-8095-4751-B59E-ECAD7BFEBEC5}"/>
          </ac:spMkLst>
        </pc:spChg>
      </pc:sldChg>
      <pc:sldChg chg="modSp add del mod">
        <pc:chgData name="Vincent Baxter" userId="b2cb00c86c7a752c" providerId="LiveId" clId="{B98E076D-1147-41D0-ACE6-8E64154998FF}" dt="2022-05-09T00:21:33.620" v="236" actId="2696"/>
        <pc:sldMkLst>
          <pc:docMk/>
          <pc:sldMk cId="3199273676" sldId="265"/>
        </pc:sldMkLst>
        <pc:spChg chg="mod">
          <ac:chgData name="Vincent Baxter" userId="b2cb00c86c7a752c" providerId="LiveId" clId="{B98E076D-1147-41D0-ACE6-8E64154998FF}" dt="2022-05-09T00:21:15.317" v="232" actId="21"/>
          <ac:spMkLst>
            <pc:docMk/>
            <pc:sldMk cId="3199273676" sldId="265"/>
            <ac:spMk id="3" creationId="{44E41465-8095-4751-B59E-ECAD7BFEBEC5}"/>
          </ac:spMkLst>
        </pc:spChg>
      </pc:sldChg>
      <pc:sldChg chg="modSp add mod">
        <pc:chgData name="Vincent Baxter" userId="b2cb00c86c7a752c" providerId="LiveId" clId="{B98E076D-1147-41D0-ACE6-8E64154998FF}" dt="2022-05-09T00:21:28.226" v="235"/>
        <pc:sldMkLst>
          <pc:docMk/>
          <pc:sldMk cId="350885537" sldId="266"/>
        </pc:sldMkLst>
        <pc:spChg chg="mod">
          <ac:chgData name="Vincent Baxter" userId="b2cb00c86c7a752c" providerId="LiveId" clId="{B98E076D-1147-41D0-ACE6-8E64154998FF}" dt="2022-05-09T00:21:28.226" v="235"/>
          <ac:spMkLst>
            <pc:docMk/>
            <pc:sldMk cId="350885537" sldId="266"/>
            <ac:spMk id="3" creationId="{44E41465-8095-4751-B59E-ECAD7BFEBEC5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9T00:47:04.090" idx="1">
    <p:pos x="7680" y="8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9T00:47:04.090" idx="2">
    <p:pos x="7680" y="8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9T00:47:04.090" idx="4">
    <p:pos x="7680" y="8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9T00:47:04.090" idx="5">
    <p:pos x="7680" y="8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49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9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0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0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4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7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0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8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B1CE3-9AD1-FEC3-26EB-8154F8152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55359-2AAB-4087-9D1E-6E2BDB996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/>
          </a:bodyPr>
          <a:lstStyle/>
          <a:p>
            <a:pPr algn="ctr"/>
            <a:r>
              <a:rPr lang="en-GB"/>
              <a:t>CSS Class vs ID Selectors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CF8B8-02DE-405F-86A3-825F66263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GB" dirty="0"/>
              <a:t>Which one should I use?</a:t>
            </a:r>
          </a:p>
          <a:p>
            <a:pPr algn="ctr"/>
            <a:r>
              <a:rPr lang="en-GB" dirty="0"/>
              <a:t>Vincent Baxter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8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B241-2240-4748-A0BE-2FF5EC3D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Descendant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1465-8095-4751-B59E-ECAD7BFEB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  <a:p>
            <a:pPr marL="0" indent="0">
              <a:buNone/>
            </a:pPr>
            <a:r>
              <a:rPr lang="en-GB" dirty="0"/>
              <a:t>		.</a:t>
            </a:r>
            <a:r>
              <a:rPr lang="en-GB" dirty="0" err="1"/>
              <a:t>myhouse</a:t>
            </a:r>
            <a:r>
              <a:rPr lang="en-GB" dirty="0"/>
              <a:t> .contents .dog { position: sit; 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Example 2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sz="1800" b="0" dirty="0"/>
              <a:t> #rover { position: sit;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8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B241-2240-4748-A0BE-2FF5EC3D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1465-8095-4751-B59E-ECAD7BFEB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Elements</a:t>
            </a:r>
          </a:p>
          <a:p>
            <a:pPr marL="0" indent="0">
              <a:buNone/>
            </a:pPr>
            <a:r>
              <a:rPr lang="en-GB" dirty="0"/>
              <a:t>		Example: p { </a:t>
            </a:r>
            <a:r>
              <a:rPr lang="en-GB" dirty="0" err="1"/>
              <a:t>color</a:t>
            </a:r>
            <a:r>
              <a:rPr lang="en-GB" dirty="0"/>
              <a:t>: #000; 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Classes</a:t>
            </a:r>
          </a:p>
          <a:p>
            <a:pPr lvl="1"/>
            <a:r>
              <a:rPr lang="en-GB" dirty="0"/>
              <a:t>		</a:t>
            </a:r>
            <a:r>
              <a:rPr lang="en-GB" sz="1800" b="0" dirty="0"/>
              <a:t>Example: .description-paragraph { </a:t>
            </a:r>
            <a:r>
              <a:rPr lang="en-GB" sz="1800" b="0" dirty="0" err="1"/>
              <a:t>color</a:t>
            </a:r>
            <a:r>
              <a:rPr lang="en-GB" sz="1800" b="0" dirty="0"/>
              <a:t>: #000; }</a:t>
            </a:r>
          </a:p>
          <a:p>
            <a:pPr lvl="1"/>
            <a:endParaRPr lang="en-GB" sz="1800" b="0" dirty="0"/>
          </a:p>
          <a:p>
            <a:r>
              <a:rPr lang="en-GB" dirty="0"/>
              <a:t>IDs</a:t>
            </a:r>
          </a:p>
          <a:p>
            <a:pPr marL="0" indent="0">
              <a:buNone/>
            </a:pPr>
            <a:r>
              <a:rPr lang="en-GB" dirty="0"/>
              <a:t>		Example: #introduction { </a:t>
            </a:r>
            <a:r>
              <a:rPr lang="en-GB" dirty="0" err="1"/>
              <a:t>color</a:t>
            </a:r>
            <a:r>
              <a:rPr lang="en-GB" dirty="0"/>
              <a:t>: #000; }</a:t>
            </a:r>
          </a:p>
        </p:txBody>
      </p:sp>
    </p:spTree>
    <p:extLst>
      <p:ext uri="{BB962C8B-B14F-4D97-AF65-F5344CB8AC3E}">
        <p14:creationId xmlns:p14="http://schemas.microsoft.com/office/powerpoint/2010/main" val="103596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F3AD-70C9-4A45-9D29-0BBBB3FC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 is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2BCC-C842-4EC0-A4E8-BE88CE8A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possible, general selectors are preferable</a:t>
            </a:r>
          </a:p>
          <a:p>
            <a:r>
              <a:rPr lang="en-GB" dirty="0"/>
              <a:t>Use IDs instead of classes for unique elements</a:t>
            </a:r>
          </a:p>
          <a:p>
            <a:r>
              <a:rPr lang="en-GB" dirty="0"/>
              <a:t>Use classes for repetitive elements</a:t>
            </a:r>
          </a:p>
        </p:txBody>
      </p:sp>
    </p:spTree>
    <p:extLst>
      <p:ext uri="{BB962C8B-B14F-4D97-AF65-F5344CB8AC3E}">
        <p14:creationId xmlns:p14="http://schemas.microsoft.com/office/powerpoint/2010/main" val="45277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C0A3DD9-9582-4942-A7B9-533C086EE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3847" r="36172" b="31826"/>
          <a:stretch/>
        </p:blipFill>
        <p:spPr>
          <a:xfrm>
            <a:off x="0" y="0"/>
            <a:ext cx="4657725" cy="4248150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371741-2FB0-451B-AF12-470C6AB695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r="25078" b="43222"/>
          <a:stretch/>
        </p:blipFill>
        <p:spPr>
          <a:xfrm>
            <a:off x="3057525" y="3800475"/>
            <a:ext cx="9134475" cy="3057525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11383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280F9B1-FE35-4655-80D1-9EB74C6CB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3847" r="36172" b="31826"/>
          <a:stretch/>
        </p:blipFill>
        <p:spPr>
          <a:xfrm>
            <a:off x="0" y="0"/>
            <a:ext cx="4657725" cy="4248150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2CF1E3-7925-4844-B2B8-B545EDE11F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9" t="3269" r="55625" b="76106"/>
          <a:stretch/>
        </p:blipFill>
        <p:spPr>
          <a:xfrm>
            <a:off x="4245766" y="0"/>
            <a:ext cx="2257425" cy="1362075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A07AC6A-0179-4039-A836-159370E472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3" b="15673"/>
          <a:stretch/>
        </p:blipFill>
        <p:spPr>
          <a:xfrm>
            <a:off x="3479005" y="3359187"/>
            <a:ext cx="8712995" cy="3498812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53151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C888B96-75EF-4F50-814E-632E0E345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2" t="5216" r="30899" b="31683"/>
          <a:stretch/>
        </p:blipFill>
        <p:spPr>
          <a:xfrm>
            <a:off x="0" y="1"/>
            <a:ext cx="5233986" cy="4167188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2B58044-5172-4852-B783-4FF01133A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1" b="15863"/>
          <a:stretch/>
        </p:blipFill>
        <p:spPr>
          <a:xfrm>
            <a:off x="3436640" y="3359186"/>
            <a:ext cx="8755360" cy="3498813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ABA1CEF-A5C6-4D9F-B6E8-EC9F15C23C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9" t="3846" r="55625" b="71779"/>
          <a:stretch/>
        </p:blipFill>
        <p:spPr>
          <a:xfrm>
            <a:off x="4105273" y="0"/>
            <a:ext cx="2257425" cy="1609725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69072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1220CEB-F1E0-4098-945F-877FBE3357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9" t="2691" r="27578" b="32116"/>
          <a:stretch/>
        </p:blipFill>
        <p:spPr>
          <a:xfrm>
            <a:off x="0" y="0"/>
            <a:ext cx="5676901" cy="4305300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A112802-D1E2-45FC-A34B-6BF2D6CFB3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4" t="3125" r="55391" b="66010"/>
          <a:stretch/>
        </p:blipFill>
        <p:spPr>
          <a:xfrm>
            <a:off x="4105273" y="0"/>
            <a:ext cx="2257425" cy="2038351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ACACAAD-222B-41A1-999A-E0929EB7F1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2" b="16730"/>
          <a:stretch/>
        </p:blipFill>
        <p:spPr>
          <a:xfrm>
            <a:off x="3436638" y="3440190"/>
            <a:ext cx="8755361" cy="3417809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57285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1220CEB-F1E0-4098-945F-877FBE3357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9" t="2691" r="27578" b="32116"/>
          <a:stretch/>
        </p:blipFill>
        <p:spPr>
          <a:xfrm>
            <a:off x="0" y="0"/>
            <a:ext cx="5676901" cy="4305300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AF9247-232A-4943-B301-4ECF6701A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 b="15503"/>
          <a:stretch/>
        </p:blipFill>
        <p:spPr>
          <a:xfrm>
            <a:off x="3436638" y="3354660"/>
            <a:ext cx="8755362" cy="3503340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019120B-46EC-4DAD-B77D-9D2DAB7404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3125" r="55157" b="64279"/>
          <a:stretch/>
        </p:blipFill>
        <p:spPr>
          <a:xfrm>
            <a:off x="4191001" y="0"/>
            <a:ext cx="2324100" cy="2152651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03184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B241-2240-4748-A0BE-2FF5EC3D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Descendant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1465-8095-4751-B59E-ECAD7BFEB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  <a:p>
            <a:pPr marL="0" indent="0">
              <a:buNone/>
            </a:pPr>
            <a:r>
              <a:rPr lang="en-GB" dirty="0"/>
              <a:t>		.description .nature p { font-style: italic; 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Example 2</a:t>
            </a:r>
          </a:p>
          <a:p>
            <a:pPr marL="0" indent="0">
              <a:buNone/>
            </a:pPr>
            <a:r>
              <a:rPr lang="en-GB" dirty="0"/>
              <a:t>		.description .city p { text-decoration: underline;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44450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Trade Gothic Next Cond</vt:lpstr>
      <vt:lpstr>Trade Gothic Next Light</vt:lpstr>
      <vt:lpstr>PortalVTI</vt:lpstr>
      <vt:lpstr>CSS Class vs ID Selectors</vt:lpstr>
      <vt:lpstr>Specificity</vt:lpstr>
      <vt:lpstr>Less is more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Descendant selectors</vt:lpstr>
      <vt:lpstr>Descendant selectors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Class vs ID Selectors</dc:title>
  <dc:creator>Vincent Baxter</dc:creator>
  <cp:lastModifiedBy>Vincent Baxter</cp:lastModifiedBy>
  <cp:revision>5</cp:revision>
  <dcterms:created xsi:type="dcterms:W3CDTF">2022-05-08T23:14:09Z</dcterms:created>
  <dcterms:modified xsi:type="dcterms:W3CDTF">2022-05-09T00:21:42Z</dcterms:modified>
</cp:coreProperties>
</file>