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guide pos="162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150" name="Google Shape;150;p3:notes"/>
          <p:cNvSpPr txBox="1"/>
          <p:nvPr>
            <p:ph idx="12" type="sldNum"/>
          </p:nvPr>
        </p:nvSpPr>
        <p:spPr>
          <a:xfrm>
            <a:off x="3884613" y="8685213"/>
            <a:ext cx="2971800" cy="4587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9" name="Shape 99"/>
        <p:cNvGrpSpPr/>
        <p:nvPr/>
      </p:nvGrpSpPr>
      <p:grpSpPr>
        <a:xfrm>
          <a:off x="0" y="0"/>
          <a:ext cx="0" cy="0"/>
          <a:chOff x="0" y="0"/>
          <a:chExt cx="0" cy="0"/>
        </a:xfrm>
      </p:grpSpPr>
      <p:grpSp>
        <p:nvGrpSpPr>
          <p:cNvPr id="100" name="Google Shape;100;p11"/>
          <p:cNvGrpSpPr/>
          <p:nvPr/>
        </p:nvGrpSpPr>
        <p:grpSpPr>
          <a:xfrm>
            <a:off x="0" y="381001"/>
            <a:ext cx="1037850" cy="1016288"/>
            <a:chOff x="0" y="381001"/>
            <a:chExt cx="1037850" cy="1016288"/>
          </a:xfrm>
        </p:grpSpPr>
        <p:sp>
          <p:nvSpPr>
            <p:cNvPr id="101" name="Google Shape;101;p1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 name="Google Shape;104;p1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05" name="Google Shape;105;p1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6" name="Google Shape;10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7" name="Shape 107"/>
        <p:cNvGrpSpPr/>
        <p:nvPr/>
      </p:nvGrpSpPr>
      <p:grpSpPr>
        <a:xfrm>
          <a:off x="0" y="0"/>
          <a:ext cx="0" cy="0"/>
          <a:chOff x="0" y="0"/>
          <a:chExt cx="0" cy="0"/>
        </a:xfrm>
      </p:grpSpPr>
      <p:grpSp>
        <p:nvGrpSpPr>
          <p:cNvPr id="108" name="Google Shape;108;p12"/>
          <p:cNvGrpSpPr/>
          <p:nvPr/>
        </p:nvGrpSpPr>
        <p:grpSpPr>
          <a:xfrm>
            <a:off x="0" y="4128572"/>
            <a:ext cx="698925" cy="684657"/>
            <a:chOff x="0" y="3785672"/>
            <a:chExt cx="698925" cy="684657"/>
          </a:xfrm>
        </p:grpSpPr>
        <p:sp>
          <p:nvSpPr>
            <p:cNvPr id="109" name="Google Shape;109;p12"/>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1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2" name="Google Shape;1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3" name="Shape 113"/>
        <p:cNvGrpSpPr/>
        <p:nvPr/>
      </p:nvGrpSpPr>
      <p:grpSpPr>
        <a:xfrm>
          <a:off x="0" y="0"/>
          <a:ext cx="0" cy="0"/>
          <a:chOff x="0" y="0"/>
          <a:chExt cx="0" cy="0"/>
        </a:xfrm>
      </p:grpSpPr>
      <p:grpSp>
        <p:nvGrpSpPr>
          <p:cNvPr id="114" name="Google Shape;114;p13"/>
          <p:cNvGrpSpPr/>
          <p:nvPr/>
        </p:nvGrpSpPr>
        <p:grpSpPr>
          <a:xfrm>
            <a:off x="4406400" y="0"/>
            <a:ext cx="4737600" cy="5143065"/>
            <a:chOff x="4406400" y="0"/>
            <a:chExt cx="4737600" cy="5143065"/>
          </a:xfrm>
        </p:grpSpPr>
        <p:sp>
          <p:nvSpPr>
            <p:cNvPr id="115" name="Google Shape;115;p1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1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34" name="Google Shape;134;p1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5" name="Google Shape;13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4"/>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5" name="Google Shape;25;p4"/>
          <p:cNvSpPr txBox="1"/>
          <p:nvPr>
            <p:ph idx="11" type="ftr"/>
          </p:nvPr>
        </p:nvSpPr>
        <p:spPr>
          <a:xfrm>
            <a:off x="3028950" y="4767263"/>
            <a:ext cx="30861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6" name="Google Shape;2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grpSp>
        <p:nvGrpSpPr>
          <p:cNvPr id="28" name="Google Shape;28;p5"/>
          <p:cNvGrpSpPr/>
          <p:nvPr/>
        </p:nvGrpSpPr>
        <p:grpSpPr>
          <a:xfrm>
            <a:off x="0" y="381001"/>
            <a:ext cx="1037850" cy="1016288"/>
            <a:chOff x="0" y="381001"/>
            <a:chExt cx="1037850" cy="1016288"/>
          </a:xfrm>
        </p:grpSpPr>
        <p:sp>
          <p:nvSpPr>
            <p:cNvPr id="29" name="Google Shape;29;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3" name="Google Shape;33;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grpSp>
        <p:nvGrpSpPr>
          <p:cNvPr id="36" name="Google Shape;36;p6"/>
          <p:cNvGrpSpPr/>
          <p:nvPr/>
        </p:nvGrpSpPr>
        <p:grpSpPr>
          <a:xfrm>
            <a:off x="0" y="381001"/>
            <a:ext cx="1037850" cy="1016288"/>
            <a:chOff x="0" y="381001"/>
            <a:chExt cx="1037850" cy="1016288"/>
          </a:xfrm>
        </p:grpSpPr>
        <p:sp>
          <p:nvSpPr>
            <p:cNvPr id="37" name="Google Shape;37;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1" name="Shape 41"/>
        <p:cNvGrpSpPr/>
        <p:nvPr/>
      </p:nvGrpSpPr>
      <p:grpSpPr>
        <a:xfrm>
          <a:off x="0" y="0"/>
          <a:ext cx="0" cy="0"/>
          <a:chOff x="0" y="0"/>
          <a:chExt cx="0" cy="0"/>
        </a:xfrm>
      </p:grpSpPr>
      <p:grpSp>
        <p:nvGrpSpPr>
          <p:cNvPr id="42" name="Google Shape;42;p7"/>
          <p:cNvGrpSpPr/>
          <p:nvPr/>
        </p:nvGrpSpPr>
        <p:grpSpPr>
          <a:xfrm>
            <a:off x="4406400" y="0"/>
            <a:ext cx="4737600" cy="5143065"/>
            <a:chOff x="4406400" y="0"/>
            <a:chExt cx="4737600" cy="5143065"/>
          </a:xfrm>
        </p:grpSpPr>
        <p:sp>
          <p:nvSpPr>
            <p:cNvPr id="43" name="Google Shape;43;p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7"/>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7"/>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7"/>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7"/>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7"/>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7"/>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7"/>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grpSp>
        <p:nvGrpSpPr>
          <p:cNvPr id="64" name="Google Shape;64;p8"/>
          <p:cNvGrpSpPr/>
          <p:nvPr/>
        </p:nvGrpSpPr>
        <p:grpSpPr>
          <a:xfrm>
            <a:off x="0" y="381001"/>
            <a:ext cx="1037850" cy="1016288"/>
            <a:chOff x="0" y="381001"/>
            <a:chExt cx="1037850" cy="1016288"/>
          </a:xfrm>
        </p:grpSpPr>
        <p:sp>
          <p:nvSpPr>
            <p:cNvPr id="65" name="Google Shape;65;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 name="Google Shape;68;p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0" name="Shape 70"/>
        <p:cNvGrpSpPr/>
        <p:nvPr/>
      </p:nvGrpSpPr>
      <p:grpSpPr>
        <a:xfrm>
          <a:off x="0" y="0"/>
          <a:ext cx="0" cy="0"/>
          <a:chOff x="0" y="0"/>
          <a:chExt cx="0" cy="0"/>
        </a:xfrm>
      </p:grpSpPr>
      <p:grpSp>
        <p:nvGrpSpPr>
          <p:cNvPr id="71" name="Google Shape;71;p9"/>
          <p:cNvGrpSpPr/>
          <p:nvPr/>
        </p:nvGrpSpPr>
        <p:grpSpPr>
          <a:xfrm>
            <a:off x="0" y="381001"/>
            <a:ext cx="1037850" cy="1016288"/>
            <a:chOff x="0" y="381001"/>
            <a:chExt cx="1037850" cy="1016288"/>
          </a:xfrm>
        </p:grpSpPr>
        <p:sp>
          <p:nvSpPr>
            <p:cNvPr id="72" name="Google Shape;72;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grpSp>
        <p:nvGrpSpPr>
          <p:cNvPr id="78" name="Google Shape;78;p10"/>
          <p:cNvGrpSpPr/>
          <p:nvPr/>
        </p:nvGrpSpPr>
        <p:grpSpPr>
          <a:xfrm>
            <a:off x="4406400" y="0"/>
            <a:ext cx="4737600" cy="5143500"/>
            <a:chOff x="4406400" y="0"/>
            <a:chExt cx="4737600" cy="5143500"/>
          </a:xfrm>
        </p:grpSpPr>
        <p:sp>
          <p:nvSpPr>
            <p:cNvPr id="79" name="Google Shape;79;p10"/>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0"/>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0"/>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0"/>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0"/>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0"/>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0"/>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0"/>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0"/>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0"/>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0"/>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8" name="Google Shape;9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maps.googleapis.com/maps/api/place/nearbysearch/json?location=16.2546313,81.1468362&amp;radius=5000&amp;type=atm&amp;key=AIzaSyDoQ9MhUnPxyiFuFo3SGsddqDL4wPqUek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14"/>
          <p:cNvPicPr preferRelativeResize="0"/>
          <p:nvPr/>
        </p:nvPicPr>
        <p:blipFill rotWithShape="1">
          <a:blip r:embed="rId3">
            <a:alphaModFix/>
          </a:blip>
          <a:srcRect b="0" l="0" r="0" t="0"/>
          <a:stretch/>
        </p:blipFill>
        <p:spPr>
          <a:xfrm>
            <a:off x="2830650" y="1406150"/>
            <a:ext cx="2914650" cy="157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5:</a:t>
            </a:r>
            <a:endParaRPr/>
          </a:p>
        </p:txBody>
      </p:sp>
      <p:sp>
        <p:nvSpPr>
          <p:cNvPr id="253" name="Google Shape;253;p23"/>
          <p:cNvSpPr txBox="1"/>
          <p:nvPr>
            <p:ph idx="1" type="body"/>
          </p:nvPr>
        </p:nvSpPr>
        <p:spPr>
          <a:xfrm>
            <a:off x="245950" y="1567550"/>
            <a:ext cx="4454700" cy="2911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300"/>
              <a:buNone/>
            </a:pPr>
            <a:r>
              <a:rPr lang="en" sz="2300">
                <a:latin typeface="Times New Roman"/>
                <a:ea typeface="Times New Roman"/>
                <a:cs typeface="Times New Roman"/>
                <a:sym typeface="Times New Roman"/>
              </a:rPr>
              <a:t>Clicking on the nearby list , we will get the list of nearby places with names, distance, rating and open or close information.</a:t>
            </a:r>
            <a:endParaRPr sz="2300">
              <a:latin typeface="Times New Roman"/>
              <a:ea typeface="Times New Roman"/>
              <a:cs typeface="Times New Roman"/>
              <a:sym typeface="Times New Roman"/>
            </a:endParaRPr>
          </a:p>
        </p:txBody>
      </p:sp>
      <p:pic>
        <p:nvPicPr>
          <p:cNvPr id="254" name="Google Shape;254;p23"/>
          <p:cNvPicPr preferRelativeResize="0"/>
          <p:nvPr/>
        </p:nvPicPr>
        <p:blipFill rotWithShape="1">
          <a:blip r:embed="rId3">
            <a:alphaModFix/>
          </a:blip>
          <a:srcRect b="0" l="0" r="0" t="0"/>
          <a:stretch/>
        </p:blipFill>
        <p:spPr>
          <a:xfrm>
            <a:off x="5443200" y="85375"/>
            <a:ext cx="2893199" cy="4972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6:</a:t>
            </a:r>
            <a:endParaRPr/>
          </a:p>
        </p:txBody>
      </p:sp>
      <p:sp>
        <p:nvSpPr>
          <p:cNvPr id="260" name="Google Shape;260;p24"/>
          <p:cNvSpPr txBox="1"/>
          <p:nvPr>
            <p:ph idx="1" type="body"/>
          </p:nvPr>
        </p:nvSpPr>
        <p:spPr>
          <a:xfrm>
            <a:off x="355550" y="1307850"/>
            <a:ext cx="4577100" cy="336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300"/>
              <a:buNone/>
            </a:pPr>
            <a:r>
              <a:rPr lang="en" sz="2300">
                <a:latin typeface="Times New Roman"/>
                <a:ea typeface="Times New Roman"/>
                <a:cs typeface="Times New Roman"/>
                <a:sym typeface="Times New Roman"/>
              </a:rPr>
              <a:t>So after clicking on any particular place, it will show this screen where we are showing some of the details of that location.</a:t>
            </a:r>
            <a:endParaRPr sz="2300">
              <a:latin typeface="Times New Roman"/>
              <a:ea typeface="Times New Roman"/>
              <a:cs typeface="Times New Roman"/>
              <a:sym typeface="Times New Roman"/>
            </a:endParaRPr>
          </a:p>
        </p:txBody>
      </p:sp>
      <p:pic>
        <p:nvPicPr>
          <p:cNvPr id="261" name="Google Shape;261;p24"/>
          <p:cNvPicPr preferRelativeResize="0"/>
          <p:nvPr/>
        </p:nvPicPr>
        <p:blipFill rotWithShape="1">
          <a:blip r:embed="rId3">
            <a:alphaModFix/>
          </a:blip>
          <a:srcRect b="0" l="0" r="0" t="0"/>
          <a:stretch/>
        </p:blipFill>
        <p:spPr>
          <a:xfrm>
            <a:off x="5443200" y="106700"/>
            <a:ext cx="2893199" cy="4908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7:</a:t>
            </a:r>
            <a:endParaRPr/>
          </a:p>
        </p:txBody>
      </p:sp>
      <p:sp>
        <p:nvSpPr>
          <p:cNvPr id="267" name="Google Shape;267;p25"/>
          <p:cNvSpPr txBox="1"/>
          <p:nvPr>
            <p:ph idx="1" type="body"/>
          </p:nvPr>
        </p:nvSpPr>
        <p:spPr>
          <a:xfrm>
            <a:off x="459825" y="1567550"/>
            <a:ext cx="47265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300">
                <a:latin typeface="Times New Roman"/>
                <a:ea typeface="Times New Roman"/>
                <a:cs typeface="Times New Roman"/>
                <a:sym typeface="Times New Roman"/>
              </a:rPr>
              <a:t>In this screen we can see the reviews of that place given by others.</a:t>
            </a:r>
            <a:endParaRPr sz="2300">
              <a:latin typeface="Times New Roman"/>
              <a:ea typeface="Times New Roman"/>
              <a:cs typeface="Times New Roman"/>
              <a:sym typeface="Times New Roman"/>
            </a:endParaRPr>
          </a:p>
        </p:txBody>
      </p:sp>
      <p:pic>
        <p:nvPicPr>
          <p:cNvPr id="268" name="Google Shape;268;p25"/>
          <p:cNvPicPr preferRelativeResize="0"/>
          <p:nvPr/>
        </p:nvPicPr>
        <p:blipFill rotWithShape="1">
          <a:blip r:embed="rId3">
            <a:alphaModFix/>
          </a:blip>
          <a:srcRect b="0" l="0" r="0" t="0"/>
          <a:stretch/>
        </p:blipFill>
        <p:spPr>
          <a:xfrm>
            <a:off x="5494400" y="160075"/>
            <a:ext cx="2893199" cy="478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6"/>
          <p:cNvSpPr txBox="1"/>
          <p:nvPr>
            <p:ph type="title"/>
          </p:nvPr>
        </p:nvSpPr>
        <p:spPr>
          <a:xfrm>
            <a:off x="655875" y="133400"/>
            <a:ext cx="30120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8:</a:t>
            </a:r>
            <a:endParaRPr/>
          </a:p>
        </p:txBody>
      </p:sp>
      <p:sp>
        <p:nvSpPr>
          <p:cNvPr id="274" name="Google Shape;274;p26"/>
          <p:cNvSpPr txBox="1"/>
          <p:nvPr>
            <p:ph idx="1" type="body"/>
          </p:nvPr>
        </p:nvSpPr>
        <p:spPr>
          <a:xfrm>
            <a:off x="171100" y="1379450"/>
            <a:ext cx="2527800" cy="31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300">
                <a:latin typeface="Times New Roman"/>
                <a:ea typeface="Times New Roman"/>
                <a:cs typeface="Times New Roman"/>
                <a:sym typeface="Times New Roman"/>
              </a:rPr>
              <a:t>So in the About It Screen, we have given the access to contact also. So user can call to the location in case they needed to.</a:t>
            </a:r>
            <a:endParaRPr sz="2300">
              <a:latin typeface="Times New Roman"/>
              <a:ea typeface="Times New Roman"/>
              <a:cs typeface="Times New Roman"/>
              <a:sym typeface="Times New Roman"/>
            </a:endParaRPr>
          </a:p>
        </p:txBody>
      </p:sp>
      <p:pic>
        <p:nvPicPr>
          <p:cNvPr id="275" name="Google Shape;275;p26"/>
          <p:cNvPicPr preferRelativeResize="0"/>
          <p:nvPr/>
        </p:nvPicPr>
        <p:blipFill rotWithShape="1">
          <a:blip r:embed="rId3">
            <a:alphaModFix/>
          </a:blip>
          <a:srcRect b="0" l="0" r="0" t="0"/>
          <a:stretch/>
        </p:blipFill>
        <p:spPr>
          <a:xfrm>
            <a:off x="5741375" y="133388"/>
            <a:ext cx="2893199" cy="4876726"/>
          </a:xfrm>
          <a:prstGeom prst="rect">
            <a:avLst/>
          </a:prstGeom>
          <a:noFill/>
          <a:ln>
            <a:noFill/>
          </a:ln>
        </p:spPr>
      </p:pic>
      <p:pic>
        <p:nvPicPr>
          <p:cNvPr id="276" name="Google Shape;276;p26"/>
          <p:cNvPicPr preferRelativeResize="0"/>
          <p:nvPr/>
        </p:nvPicPr>
        <p:blipFill rotWithShape="1">
          <a:blip r:embed="rId4">
            <a:alphaModFix/>
          </a:blip>
          <a:srcRect b="0" l="0" r="0" t="0"/>
          <a:stretch/>
        </p:blipFill>
        <p:spPr>
          <a:xfrm>
            <a:off x="2699075" y="133387"/>
            <a:ext cx="2893199" cy="4876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591750" y="14940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9:</a:t>
            </a:r>
            <a:endParaRPr/>
          </a:p>
        </p:txBody>
      </p:sp>
      <p:sp>
        <p:nvSpPr>
          <p:cNvPr id="282" name="Google Shape;282;p27"/>
          <p:cNvSpPr txBox="1"/>
          <p:nvPr>
            <p:ph idx="1" type="body"/>
          </p:nvPr>
        </p:nvSpPr>
        <p:spPr>
          <a:xfrm>
            <a:off x="249550" y="1524775"/>
            <a:ext cx="22098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300">
                <a:latin typeface="Times New Roman"/>
                <a:ea typeface="Times New Roman"/>
                <a:cs typeface="Times New Roman"/>
                <a:sym typeface="Times New Roman"/>
              </a:rPr>
              <a:t>User can also visit the website if the link is given.</a:t>
            </a:r>
            <a:endParaRPr sz="2300">
              <a:latin typeface="Times New Roman"/>
              <a:ea typeface="Times New Roman"/>
              <a:cs typeface="Times New Roman"/>
              <a:sym typeface="Times New Roman"/>
            </a:endParaRPr>
          </a:p>
        </p:txBody>
      </p:sp>
      <p:pic>
        <p:nvPicPr>
          <p:cNvPr id="283" name="Google Shape;283;p27"/>
          <p:cNvPicPr preferRelativeResize="0"/>
          <p:nvPr/>
        </p:nvPicPr>
        <p:blipFill rotWithShape="1">
          <a:blip r:embed="rId3">
            <a:alphaModFix/>
          </a:blip>
          <a:srcRect b="0" l="0" r="0" t="0"/>
          <a:stretch/>
        </p:blipFill>
        <p:spPr>
          <a:xfrm>
            <a:off x="5709450" y="149400"/>
            <a:ext cx="2893199" cy="4759325"/>
          </a:xfrm>
          <a:prstGeom prst="rect">
            <a:avLst/>
          </a:prstGeom>
          <a:noFill/>
          <a:ln>
            <a:noFill/>
          </a:ln>
        </p:spPr>
      </p:pic>
      <p:pic>
        <p:nvPicPr>
          <p:cNvPr id="284" name="Google Shape;284;p27"/>
          <p:cNvPicPr preferRelativeResize="0"/>
          <p:nvPr/>
        </p:nvPicPr>
        <p:blipFill rotWithShape="1">
          <a:blip r:embed="rId4">
            <a:alphaModFix/>
          </a:blip>
          <a:srcRect b="0" l="0" r="0" t="0"/>
          <a:stretch/>
        </p:blipFill>
        <p:spPr>
          <a:xfrm>
            <a:off x="2529050" y="149400"/>
            <a:ext cx="2893199" cy="475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8"/>
          <p:cNvSpPr txBox="1"/>
          <p:nvPr>
            <p:ph type="title"/>
          </p:nvPr>
        </p:nvSpPr>
        <p:spPr>
          <a:xfrm>
            <a:off x="221225" y="83650"/>
            <a:ext cx="2034600" cy="51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10:</a:t>
            </a:r>
            <a:endParaRPr/>
          </a:p>
        </p:txBody>
      </p:sp>
      <p:sp>
        <p:nvSpPr>
          <p:cNvPr id="290" name="Google Shape;290;p28"/>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291" name="Google Shape;291;p28"/>
          <p:cNvPicPr preferRelativeResize="0"/>
          <p:nvPr/>
        </p:nvPicPr>
        <p:blipFill rotWithShape="1">
          <a:blip r:embed="rId3">
            <a:alphaModFix/>
          </a:blip>
          <a:srcRect b="0" l="0" r="0" t="0"/>
          <a:stretch/>
        </p:blipFill>
        <p:spPr>
          <a:xfrm>
            <a:off x="3863050" y="1168150"/>
            <a:ext cx="2298998" cy="3975350"/>
          </a:xfrm>
          <a:prstGeom prst="rect">
            <a:avLst/>
          </a:prstGeom>
          <a:noFill/>
          <a:ln>
            <a:noFill/>
          </a:ln>
        </p:spPr>
      </p:pic>
      <p:pic>
        <p:nvPicPr>
          <p:cNvPr id="292" name="Google Shape;292;p28"/>
          <p:cNvPicPr preferRelativeResize="0"/>
          <p:nvPr/>
        </p:nvPicPr>
        <p:blipFill rotWithShape="1">
          <a:blip r:embed="rId4">
            <a:alphaModFix/>
          </a:blip>
          <a:srcRect b="0" l="0" r="0" t="0"/>
          <a:stretch/>
        </p:blipFill>
        <p:spPr>
          <a:xfrm>
            <a:off x="6432500" y="1168150"/>
            <a:ext cx="2295805" cy="3975350"/>
          </a:xfrm>
          <a:prstGeom prst="rect">
            <a:avLst/>
          </a:prstGeom>
          <a:noFill/>
          <a:ln>
            <a:noFill/>
          </a:ln>
        </p:spPr>
      </p:pic>
      <p:pic>
        <p:nvPicPr>
          <p:cNvPr id="293" name="Google Shape;293;p28"/>
          <p:cNvPicPr preferRelativeResize="0"/>
          <p:nvPr/>
        </p:nvPicPr>
        <p:blipFill rotWithShape="1">
          <a:blip r:embed="rId5">
            <a:alphaModFix/>
          </a:blip>
          <a:srcRect b="0" l="0" r="0" t="0"/>
          <a:stretch/>
        </p:blipFill>
        <p:spPr>
          <a:xfrm>
            <a:off x="708375" y="1168150"/>
            <a:ext cx="2402525" cy="3975350"/>
          </a:xfrm>
          <a:prstGeom prst="rect">
            <a:avLst/>
          </a:prstGeom>
          <a:noFill/>
          <a:ln>
            <a:noFill/>
          </a:ln>
        </p:spPr>
      </p:pic>
      <p:sp>
        <p:nvSpPr>
          <p:cNvPr id="294" name="Google Shape;294;p28"/>
          <p:cNvSpPr txBox="1"/>
          <p:nvPr>
            <p:ph idx="1" type="body"/>
          </p:nvPr>
        </p:nvSpPr>
        <p:spPr>
          <a:xfrm>
            <a:off x="2181325" y="173525"/>
            <a:ext cx="6395400" cy="87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300"/>
              <a:buNone/>
            </a:pPr>
            <a:r>
              <a:rPr lang="en" sz="2300">
                <a:latin typeface="Times New Roman"/>
                <a:ea typeface="Times New Roman"/>
                <a:cs typeface="Times New Roman"/>
                <a:sym typeface="Times New Roman"/>
              </a:rPr>
              <a:t>User can also share the information about that selected place by using any third party application</a:t>
            </a:r>
            <a:endParaRPr sz="23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1115725" y="40442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11:</a:t>
            </a:r>
            <a:endParaRPr/>
          </a:p>
        </p:txBody>
      </p:sp>
      <p:sp>
        <p:nvSpPr>
          <p:cNvPr id="300" name="Google Shape;300;p29"/>
          <p:cNvSpPr txBox="1"/>
          <p:nvPr>
            <p:ph idx="1" type="body"/>
          </p:nvPr>
        </p:nvSpPr>
        <p:spPr>
          <a:xfrm>
            <a:off x="132475" y="1318525"/>
            <a:ext cx="29928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300">
                <a:latin typeface="Times New Roman"/>
                <a:ea typeface="Times New Roman"/>
                <a:cs typeface="Times New Roman"/>
                <a:sym typeface="Times New Roman"/>
              </a:rPr>
              <a:t>User can add/remove favourite place in database.</a:t>
            </a:r>
            <a:endParaRPr sz="2300">
              <a:latin typeface="Times New Roman"/>
              <a:ea typeface="Times New Roman"/>
              <a:cs typeface="Times New Roman"/>
              <a:sym typeface="Times New Roman"/>
            </a:endParaRPr>
          </a:p>
        </p:txBody>
      </p:sp>
      <p:sp>
        <p:nvSpPr>
          <p:cNvPr id="301" name="Google Shape;301;p29"/>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02" name="Google Shape;302;p29"/>
          <p:cNvPicPr preferRelativeResize="0"/>
          <p:nvPr/>
        </p:nvPicPr>
        <p:blipFill rotWithShape="1">
          <a:blip r:embed="rId3">
            <a:alphaModFix/>
          </a:blip>
          <a:srcRect b="0" l="0" r="0" t="0"/>
          <a:stretch/>
        </p:blipFill>
        <p:spPr>
          <a:xfrm>
            <a:off x="3125400" y="170725"/>
            <a:ext cx="2893199" cy="4716650"/>
          </a:xfrm>
          <a:prstGeom prst="rect">
            <a:avLst/>
          </a:prstGeom>
          <a:noFill/>
          <a:ln>
            <a:noFill/>
          </a:ln>
        </p:spPr>
      </p:pic>
      <p:pic>
        <p:nvPicPr>
          <p:cNvPr id="303" name="Google Shape;303;p29"/>
          <p:cNvPicPr preferRelativeResize="0"/>
          <p:nvPr/>
        </p:nvPicPr>
        <p:blipFill rotWithShape="1">
          <a:blip r:embed="rId4">
            <a:alphaModFix/>
          </a:blip>
          <a:srcRect b="0" l="0" r="0" t="0"/>
          <a:stretch/>
        </p:blipFill>
        <p:spPr>
          <a:xfrm>
            <a:off x="6197450" y="170725"/>
            <a:ext cx="2893199" cy="471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0"/>
          <p:cNvSpPr txBox="1"/>
          <p:nvPr>
            <p:ph type="title"/>
          </p:nvPr>
        </p:nvSpPr>
        <p:spPr>
          <a:xfrm>
            <a:off x="731750" y="13872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12:</a:t>
            </a:r>
            <a:endParaRPr/>
          </a:p>
        </p:txBody>
      </p:sp>
      <p:sp>
        <p:nvSpPr>
          <p:cNvPr id="309" name="Google Shape;309;p30"/>
          <p:cNvSpPr txBox="1"/>
          <p:nvPr>
            <p:ph idx="1" type="body"/>
          </p:nvPr>
        </p:nvSpPr>
        <p:spPr>
          <a:xfrm>
            <a:off x="99875" y="1514075"/>
            <a:ext cx="2669700" cy="30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300">
                <a:latin typeface="Times New Roman"/>
                <a:ea typeface="Times New Roman"/>
                <a:cs typeface="Times New Roman"/>
                <a:sym typeface="Times New Roman"/>
              </a:rPr>
              <a:t>If any places is added  as favourite, then we can find those in the main page top left corner and then click on the favourite.</a:t>
            </a:r>
            <a:endParaRPr sz="2300">
              <a:latin typeface="Times New Roman"/>
              <a:ea typeface="Times New Roman"/>
              <a:cs typeface="Times New Roman"/>
              <a:sym typeface="Times New Roman"/>
            </a:endParaRPr>
          </a:p>
        </p:txBody>
      </p:sp>
      <p:sp>
        <p:nvSpPr>
          <p:cNvPr id="310" name="Google Shape;310;p30"/>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11" name="Google Shape;311;p30"/>
          <p:cNvPicPr preferRelativeResize="0"/>
          <p:nvPr/>
        </p:nvPicPr>
        <p:blipFill rotWithShape="1">
          <a:blip r:embed="rId3">
            <a:alphaModFix/>
          </a:blip>
          <a:srcRect b="0" l="0" r="0" t="0"/>
          <a:stretch/>
        </p:blipFill>
        <p:spPr>
          <a:xfrm>
            <a:off x="6018250" y="138725"/>
            <a:ext cx="2893199" cy="4887402"/>
          </a:xfrm>
          <a:prstGeom prst="rect">
            <a:avLst/>
          </a:prstGeom>
          <a:noFill/>
          <a:ln>
            <a:noFill/>
          </a:ln>
        </p:spPr>
      </p:pic>
      <p:pic>
        <p:nvPicPr>
          <p:cNvPr id="312" name="Google Shape;312;p30"/>
          <p:cNvPicPr preferRelativeResize="0"/>
          <p:nvPr/>
        </p:nvPicPr>
        <p:blipFill rotWithShape="1">
          <a:blip r:embed="rId4">
            <a:alphaModFix/>
          </a:blip>
          <a:srcRect b="0" l="0" r="0" t="0"/>
          <a:stretch/>
        </p:blipFill>
        <p:spPr>
          <a:xfrm>
            <a:off x="2901750" y="138725"/>
            <a:ext cx="2893199" cy="48873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1"/>
          <p:cNvSpPr txBox="1"/>
          <p:nvPr>
            <p:ph type="title"/>
          </p:nvPr>
        </p:nvSpPr>
        <p:spPr>
          <a:xfrm>
            <a:off x="1297500" y="393750"/>
            <a:ext cx="2086200" cy="49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13:</a:t>
            </a:r>
            <a:endParaRPr/>
          </a:p>
        </p:txBody>
      </p:sp>
      <p:sp>
        <p:nvSpPr>
          <p:cNvPr id="318" name="Google Shape;318;p31"/>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300">
                <a:latin typeface="Times New Roman"/>
                <a:ea typeface="Times New Roman"/>
                <a:cs typeface="Times New Roman"/>
                <a:sym typeface="Times New Roman"/>
              </a:rPr>
              <a:t>This is how the list is shown in the favourite.</a:t>
            </a:r>
            <a:endParaRPr sz="2300">
              <a:latin typeface="Times New Roman"/>
              <a:ea typeface="Times New Roman"/>
              <a:cs typeface="Times New Roman"/>
              <a:sym typeface="Times New Roman"/>
            </a:endParaRPr>
          </a:p>
        </p:txBody>
      </p:sp>
      <p:pic>
        <p:nvPicPr>
          <p:cNvPr id="319" name="Google Shape;319;p31"/>
          <p:cNvPicPr preferRelativeResize="0"/>
          <p:nvPr/>
        </p:nvPicPr>
        <p:blipFill rotWithShape="1">
          <a:blip r:embed="rId3">
            <a:alphaModFix/>
          </a:blip>
          <a:srcRect b="2696" l="0" r="0" t="2695"/>
          <a:stretch/>
        </p:blipFill>
        <p:spPr>
          <a:xfrm>
            <a:off x="5443200" y="128050"/>
            <a:ext cx="2893199" cy="48660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2"/>
          <p:cNvSpPr txBox="1"/>
          <p:nvPr>
            <p:ph type="title"/>
          </p:nvPr>
        </p:nvSpPr>
        <p:spPr>
          <a:xfrm>
            <a:off x="765000" y="160050"/>
            <a:ext cx="8103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This is how Favourite place is store in DataBase:</a:t>
            </a:r>
            <a:endParaRPr/>
          </a:p>
        </p:txBody>
      </p:sp>
      <p:sp>
        <p:nvSpPr>
          <p:cNvPr id="325" name="Google Shape;325;p32"/>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sp>
        <p:nvSpPr>
          <p:cNvPr id="326" name="Google Shape;326;p32"/>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27" name="Google Shape;327;p32"/>
          <p:cNvPicPr preferRelativeResize="0"/>
          <p:nvPr/>
        </p:nvPicPr>
        <p:blipFill rotWithShape="1">
          <a:blip r:embed="rId3">
            <a:alphaModFix/>
          </a:blip>
          <a:srcRect b="0" l="0" r="0" t="0"/>
          <a:stretch/>
        </p:blipFill>
        <p:spPr>
          <a:xfrm>
            <a:off x="1264125" y="858450"/>
            <a:ext cx="7105650" cy="2105850"/>
          </a:xfrm>
          <a:prstGeom prst="rect">
            <a:avLst/>
          </a:prstGeom>
          <a:noFill/>
          <a:ln>
            <a:noFill/>
          </a:ln>
        </p:spPr>
      </p:pic>
      <p:pic>
        <p:nvPicPr>
          <p:cNvPr id="328" name="Google Shape;328;p32"/>
          <p:cNvPicPr preferRelativeResize="0"/>
          <p:nvPr/>
        </p:nvPicPr>
        <p:blipFill rotWithShape="1">
          <a:blip r:embed="rId4">
            <a:alphaModFix/>
          </a:blip>
          <a:srcRect b="0" l="0" r="0" t="0"/>
          <a:stretch/>
        </p:blipFill>
        <p:spPr>
          <a:xfrm>
            <a:off x="0" y="3135028"/>
            <a:ext cx="9143999" cy="19017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idx="4294967295" type="ctrTitle"/>
          </p:nvPr>
        </p:nvSpPr>
        <p:spPr>
          <a:xfrm>
            <a:off x="66450" y="0"/>
            <a:ext cx="3193200" cy="70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800"/>
              <a:buFont typeface="Montserrat"/>
              <a:buNone/>
            </a:pPr>
            <a:r>
              <a:rPr b="1" i="0" lang="en" sz="3400" u="none" cap="none" strike="noStrike">
                <a:solidFill>
                  <a:schemeClr val="lt1"/>
                </a:solidFill>
                <a:latin typeface="Montserrat"/>
                <a:ea typeface="Montserrat"/>
                <a:cs typeface="Montserrat"/>
                <a:sym typeface="Montserrat"/>
              </a:rPr>
              <a:t>Introduction: </a:t>
            </a:r>
            <a:endParaRPr b="1" i="0" sz="3400" u="none" cap="none" strike="noStrike">
              <a:solidFill>
                <a:schemeClr val="lt1"/>
              </a:solidFill>
              <a:latin typeface="Montserrat"/>
              <a:ea typeface="Montserrat"/>
              <a:cs typeface="Montserrat"/>
              <a:sym typeface="Montserrat"/>
            </a:endParaRPr>
          </a:p>
        </p:txBody>
      </p:sp>
      <p:sp>
        <p:nvSpPr>
          <p:cNvPr id="146" name="Google Shape;146;p15"/>
          <p:cNvSpPr txBox="1"/>
          <p:nvPr>
            <p:ph idx="4294967295" type="subTitle"/>
          </p:nvPr>
        </p:nvSpPr>
        <p:spPr>
          <a:xfrm>
            <a:off x="238900" y="758875"/>
            <a:ext cx="8642700" cy="4258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1600"/>
              </a:spcAft>
              <a:buClr>
                <a:schemeClr val="lt1"/>
              </a:buClr>
              <a:buSzPts val="1300"/>
              <a:buFont typeface="Lato"/>
              <a:buNone/>
            </a:pPr>
            <a:r>
              <a:rPr b="0" i="0" lang="en" sz="1800" u="none" cap="none" strike="noStrike">
                <a:solidFill>
                  <a:schemeClr val="lt1"/>
                </a:solidFill>
                <a:latin typeface="Lato"/>
                <a:ea typeface="Lato"/>
                <a:cs typeface="Lato"/>
                <a:sym typeface="Lato"/>
              </a:rPr>
              <a:t>Android Mobile turned into a significant piece of the everyday life. People rely on mobile applications for searching locations like hotels, hospitals and purchasing things. There are many packages within the marketplace that serves those purposes. On behalf of these programs there are numerous applications for extraordinary-specific purposes. To reduce such complexity and reminiscence required for each separate utility a brand new utility is needed. The software which includes integrated all in one. This project proposed such an utility that satisfies our day to day needs. In this utility, all statistics is linked through Google. So there's no want to hold a separate database. This database is redirected as in step with user requirement. This utility is a facility to locate the specified nearest places from your GPS location. This utility may be scaled in a 1 to 30 Km range to find out the required locations. </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3"/>
          <p:cNvSpPr txBox="1"/>
          <p:nvPr>
            <p:ph type="title"/>
          </p:nvPr>
        </p:nvSpPr>
        <p:spPr>
          <a:xfrm>
            <a:off x="902675" y="25502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14:</a:t>
            </a:r>
            <a:endParaRPr/>
          </a:p>
        </p:txBody>
      </p:sp>
      <p:sp>
        <p:nvSpPr>
          <p:cNvPr id="334" name="Google Shape;334;p33"/>
          <p:cNvSpPr txBox="1"/>
          <p:nvPr>
            <p:ph idx="1" type="body"/>
          </p:nvPr>
        </p:nvSpPr>
        <p:spPr>
          <a:xfrm>
            <a:off x="-116300" y="1329175"/>
            <a:ext cx="3169200" cy="29112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In this, user can search for any particular location that is not present in the category list.</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And it will redirect to the list of locations that are present nearby.</a:t>
            </a:r>
            <a:endParaRPr sz="2300">
              <a:latin typeface="Times New Roman"/>
              <a:ea typeface="Times New Roman"/>
              <a:cs typeface="Times New Roman"/>
              <a:sym typeface="Times New Roman"/>
            </a:endParaRPr>
          </a:p>
        </p:txBody>
      </p:sp>
      <p:pic>
        <p:nvPicPr>
          <p:cNvPr id="335" name="Google Shape;335;p33"/>
          <p:cNvPicPr preferRelativeResize="0"/>
          <p:nvPr/>
        </p:nvPicPr>
        <p:blipFill rotWithShape="1">
          <a:blip r:embed="rId3">
            <a:alphaModFix/>
          </a:blip>
          <a:srcRect b="2280" l="0" r="0" t="2280"/>
          <a:stretch/>
        </p:blipFill>
        <p:spPr>
          <a:xfrm>
            <a:off x="3052900" y="117375"/>
            <a:ext cx="2893199" cy="4908749"/>
          </a:xfrm>
          <a:prstGeom prst="rect">
            <a:avLst/>
          </a:prstGeom>
          <a:noFill/>
          <a:ln>
            <a:noFill/>
          </a:ln>
        </p:spPr>
      </p:pic>
      <p:pic>
        <p:nvPicPr>
          <p:cNvPr id="336" name="Google Shape;336;p33"/>
          <p:cNvPicPr preferRelativeResize="0"/>
          <p:nvPr/>
        </p:nvPicPr>
        <p:blipFill rotWithShape="1">
          <a:blip r:embed="rId4">
            <a:alphaModFix/>
          </a:blip>
          <a:srcRect b="0" l="0" r="0" t="0"/>
          <a:stretch/>
        </p:blipFill>
        <p:spPr>
          <a:xfrm>
            <a:off x="6136825" y="128050"/>
            <a:ext cx="2893199" cy="48874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15:</a:t>
            </a:r>
            <a:endParaRPr/>
          </a:p>
        </p:txBody>
      </p:sp>
      <p:sp>
        <p:nvSpPr>
          <p:cNvPr id="342" name="Google Shape;342;p34"/>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300">
                <a:latin typeface="Times New Roman"/>
                <a:ea typeface="Times New Roman"/>
                <a:cs typeface="Times New Roman"/>
                <a:sym typeface="Times New Roman"/>
              </a:rPr>
              <a:t>This is the about us page.</a:t>
            </a:r>
            <a:endParaRPr sz="2300">
              <a:latin typeface="Times New Roman"/>
              <a:ea typeface="Times New Roman"/>
              <a:cs typeface="Times New Roman"/>
              <a:sym typeface="Times New Roman"/>
            </a:endParaRPr>
          </a:p>
        </p:txBody>
      </p:sp>
      <p:pic>
        <p:nvPicPr>
          <p:cNvPr id="343" name="Google Shape;343;p34"/>
          <p:cNvPicPr preferRelativeResize="0"/>
          <p:nvPr/>
        </p:nvPicPr>
        <p:blipFill rotWithShape="1">
          <a:blip r:embed="rId3">
            <a:alphaModFix/>
          </a:blip>
          <a:srcRect b="0" l="0" r="0" t="0"/>
          <a:stretch/>
        </p:blipFill>
        <p:spPr>
          <a:xfrm>
            <a:off x="5443225" y="245425"/>
            <a:ext cx="2893199" cy="46099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1052550" y="211470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4900"/>
              <a:t>Thank You !!!</a:t>
            </a:r>
            <a:endParaRPr sz="4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p:nvPr/>
        </p:nvSpPr>
        <p:spPr>
          <a:xfrm>
            <a:off x="3719345" y="265183"/>
            <a:ext cx="1753849" cy="314793"/>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START</a:t>
            </a:r>
            <a:endParaRPr b="0" i="0" sz="1050" u="none" cap="none" strike="noStrike">
              <a:solidFill>
                <a:srgbClr val="003380"/>
              </a:solidFill>
              <a:latin typeface="Arial"/>
              <a:ea typeface="Arial"/>
              <a:cs typeface="Arial"/>
              <a:sym typeface="Arial"/>
            </a:endParaRPr>
          </a:p>
        </p:txBody>
      </p:sp>
      <p:sp>
        <p:nvSpPr>
          <p:cNvPr id="153" name="Google Shape;153;p16"/>
          <p:cNvSpPr/>
          <p:nvPr/>
        </p:nvSpPr>
        <p:spPr>
          <a:xfrm>
            <a:off x="3719345" y="737373"/>
            <a:ext cx="1753849" cy="337279"/>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SPLASH ACTIVITY</a:t>
            </a:r>
            <a:endParaRPr b="0" i="0" sz="1050" u="none" cap="none" strike="noStrike">
              <a:solidFill>
                <a:srgbClr val="003380"/>
              </a:solidFill>
              <a:latin typeface="Arial"/>
              <a:ea typeface="Arial"/>
              <a:cs typeface="Arial"/>
              <a:sym typeface="Arial"/>
            </a:endParaRPr>
          </a:p>
        </p:txBody>
      </p:sp>
      <p:cxnSp>
        <p:nvCxnSpPr>
          <p:cNvPr id="154" name="Google Shape;154;p16"/>
          <p:cNvCxnSpPr/>
          <p:nvPr/>
        </p:nvCxnSpPr>
        <p:spPr>
          <a:xfrm>
            <a:off x="1425849" y="1232049"/>
            <a:ext cx="6430781" cy="0"/>
          </a:xfrm>
          <a:prstGeom prst="straightConnector1">
            <a:avLst/>
          </a:prstGeom>
          <a:noFill/>
          <a:ln cap="flat" cmpd="sng" w="9525">
            <a:solidFill>
              <a:srgbClr val="7F7F7F"/>
            </a:solidFill>
            <a:prstDash val="solid"/>
            <a:round/>
            <a:headEnd len="sm" w="sm" type="none"/>
            <a:tailEnd len="sm" w="sm" type="none"/>
          </a:ln>
        </p:spPr>
      </p:cxnSp>
      <p:cxnSp>
        <p:nvCxnSpPr>
          <p:cNvPr id="155" name="Google Shape;155;p16"/>
          <p:cNvCxnSpPr>
            <a:stCxn id="152" idx="2"/>
            <a:endCxn id="153" idx="0"/>
          </p:cNvCxnSpPr>
          <p:nvPr/>
        </p:nvCxnSpPr>
        <p:spPr>
          <a:xfrm>
            <a:off x="4596269" y="579976"/>
            <a:ext cx="0" cy="157500"/>
          </a:xfrm>
          <a:prstGeom prst="straightConnector1">
            <a:avLst/>
          </a:prstGeom>
          <a:noFill/>
          <a:ln cap="flat" cmpd="sng" w="9525">
            <a:solidFill>
              <a:srgbClr val="7F7F7F"/>
            </a:solidFill>
            <a:prstDash val="solid"/>
            <a:round/>
            <a:headEnd len="sm" w="sm" type="none"/>
            <a:tailEnd len="med" w="med" type="triangle"/>
          </a:ln>
        </p:spPr>
      </p:cxnSp>
      <p:cxnSp>
        <p:nvCxnSpPr>
          <p:cNvPr id="156" name="Google Shape;156;p16"/>
          <p:cNvCxnSpPr>
            <a:stCxn id="153" idx="2"/>
          </p:cNvCxnSpPr>
          <p:nvPr/>
        </p:nvCxnSpPr>
        <p:spPr>
          <a:xfrm>
            <a:off x="4596269" y="1074652"/>
            <a:ext cx="0" cy="157500"/>
          </a:xfrm>
          <a:prstGeom prst="straightConnector1">
            <a:avLst/>
          </a:prstGeom>
          <a:noFill/>
          <a:ln cap="flat" cmpd="sng" w="9525">
            <a:solidFill>
              <a:srgbClr val="7F7F7F"/>
            </a:solidFill>
            <a:prstDash val="solid"/>
            <a:round/>
            <a:headEnd len="sm" w="sm" type="none"/>
            <a:tailEnd len="med" w="med" type="triangle"/>
          </a:ln>
        </p:spPr>
      </p:cxnSp>
      <p:sp>
        <p:nvSpPr>
          <p:cNvPr id="157" name="Google Shape;157;p16"/>
          <p:cNvSpPr/>
          <p:nvPr/>
        </p:nvSpPr>
        <p:spPr>
          <a:xfrm>
            <a:off x="567128" y="1507493"/>
            <a:ext cx="1596452" cy="371006"/>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NAVIGATION BAR</a:t>
            </a:r>
            <a:endParaRPr b="0" i="0" sz="1050" u="none" cap="none" strike="noStrike">
              <a:solidFill>
                <a:srgbClr val="003380"/>
              </a:solidFill>
              <a:latin typeface="Arial"/>
              <a:ea typeface="Arial"/>
              <a:cs typeface="Arial"/>
              <a:sym typeface="Arial"/>
            </a:endParaRPr>
          </a:p>
        </p:txBody>
      </p:sp>
      <p:sp>
        <p:nvSpPr>
          <p:cNvPr id="158" name="Google Shape;158;p16"/>
          <p:cNvSpPr/>
          <p:nvPr/>
        </p:nvSpPr>
        <p:spPr>
          <a:xfrm>
            <a:off x="3719344" y="1535600"/>
            <a:ext cx="1753850" cy="371006"/>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CATEGORY LIST</a:t>
            </a:r>
            <a:endParaRPr b="0" i="0" sz="1050" u="none" cap="none" strike="noStrike">
              <a:solidFill>
                <a:srgbClr val="003380"/>
              </a:solidFill>
              <a:latin typeface="Arial"/>
              <a:ea typeface="Arial"/>
              <a:cs typeface="Arial"/>
              <a:sym typeface="Arial"/>
            </a:endParaRPr>
          </a:p>
        </p:txBody>
      </p:sp>
      <p:sp>
        <p:nvSpPr>
          <p:cNvPr id="159" name="Google Shape;159;p16"/>
          <p:cNvSpPr/>
          <p:nvPr/>
        </p:nvSpPr>
        <p:spPr>
          <a:xfrm>
            <a:off x="6911803" y="1526453"/>
            <a:ext cx="1900003" cy="371006"/>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SEARCH AN PLACE</a:t>
            </a:r>
            <a:endParaRPr b="0" i="0" sz="1050" u="none" cap="none" strike="noStrike">
              <a:solidFill>
                <a:srgbClr val="003380"/>
              </a:solidFill>
              <a:latin typeface="Arial"/>
              <a:ea typeface="Arial"/>
              <a:cs typeface="Arial"/>
              <a:sym typeface="Arial"/>
            </a:endParaRPr>
          </a:p>
        </p:txBody>
      </p:sp>
      <p:cxnSp>
        <p:nvCxnSpPr>
          <p:cNvPr id="160" name="Google Shape;160;p16"/>
          <p:cNvCxnSpPr/>
          <p:nvPr/>
        </p:nvCxnSpPr>
        <p:spPr>
          <a:xfrm>
            <a:off x="1425849" y="1226426"/>
            <a:ext cx="0" cy="278255"/>
          </a:xfrm>
          <a:prstGeom prst="straightConnector1">
            <a:avLst/>
          </a:prstGeom>
          <a:noFill/>
          <a:ln cap="flat" cmpd="sng" w="9525">
            <a:solidFill>
              <a:srgbClr val="7F7F7F"/>
            </a:solidFill>
            <a:prstDash val="solid"/>
            <a:round/>
            <a:headEnd len="sm" w="sm" type="none"/>
            <a:tailEnd len="med" w="med" type="triangle"/>
          </a:ln>
        </p:spPr>
      </p:cxnSp>
      <p:cxnSp>
        <p:nvCxnSpPr>
          <p:cNvPr id="161" name="Google Shape;161;p16"/>
          <p:cNvCxnSpPr/>
          <p:nvPr/>
        </p:nvCxnSpPr>
        <p:spPr>
          <a:xfrm>
            <a:off x="4596268" y="1232049"/>
            <a:ext cx="0" cy="314793"/>
          </a:xfrm>
          <a:prstGeom prst="straightConnector1">
            <a:avLst/>
          </a:prstGeom>
          <a:noFill/>
          <a:ln cap="flat" cmpd="sng" w="9525">
            <a:solidFill>
              <a:srgbClr val="7F7F7F"/>
            </a:solidFill>
            <a:prstDash val="solid"/>
            <a:round/>
            <a:headEnd len="sm" w="sm" type="none"/>
            <a:tailEnd len="med" w="med" type="triangle"/>
          </a:ln>
        </p:spPr>
      </p:cxnSp>
      <p:cxnSp>
        <p:nvCxnSpPr>
          <p:cNvPr id="162" name="Google Shape;162;p16"/>
          <p:cNvCxnSpPr/>
          <p:nvPr/>
        </p:nvCxnSpPr>
        <p:spPr>
          <a:xfrm>
            <a:off x="7856629" y="1232048"/>
            <a:ext cx="0" cy="272633"/>
          </a:xfrm>
          <a:prstGeom prst="straightConnector1">
            <a:avLst/>
          </a:prstGeom>
          <a:noFill/>
          <a:ln cap="flat" cmpd="sng" w="9525">
            <a:solidFill>
              <a:srgbClr val="7F7F7F"/>
            </a:solidFill>
            <a:prstDash val="solid"/>
            <a:round/>
            <a:headEnd len="sm" w="sm" type="none"/>
            <a:tailEnd len="med" w="med" type="triangle"/>
          </a:ln>
        </p:spPr>
      </p:cxnSp>
      <p:sp>
        <p:nvSpPr>
          <p:cNvPr id="163" name="Google Shape;163;p16"/>
          <p:cNvSpPr/>
          <p:nvPr/>
        </p:nvSpPr>
        <p:spPr>
          <a:xfrm>
            <a:off x="1223481" y="2687968"/>
            <a:ext cx="1157990" cy="382249"/>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ABOUT US</a:t>
            </a:r>
            <a:endParaRPr b="0" i="0" sz="1050" u="none" cap="none" strike="noStrike">
              <a:solidFill>
                <a:srgbClr val="003380"/>
              </a:solidFill>
              <a:latin typeface="Arial"/>
              <a:ea typeface="Arial"/>
              <a:cs typeface="Arial"/>
              <a:sym typeface="Arial"/>
            </a:endParaRPr>
          </a:p>
        </p:txBody>
      </p:sp>
      <p:sp>
        <p:nvSpPr>
          <p:cNvPr id="164" name="Google Shape;164;p16"/>
          <p:cNvSpPr/>
          <p:nvPr/>
        </p:nvSpPr>
        <p:spPr>
          <a:xfrm>
            <a:off x="1223481" y="2024652"/>
            <a:ext cx="1169234" cy="472193"/>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FAVOURITE PLACES</a:t>
            </a:r>
            <a:endParaRPr b="0" i="0" sz="1050" u="none" cap="none" strike="noStrike">
              <a:solidFill>
                <a:srgbClr val="003380"/>
              </a:solidFill>
              <a:latin typeface="Arial"/>
              <a:ea typeface="Arial"/>
              <a:cs typeface="Arial"/>
              <a:sym typeface="Arial"/>
            </a:endParaRPr>
          </a:p>
        </p:txBody>
      </p:sp>
      <p:sp>
        <p:nvSpPr>
          <p:cNvPr id="165" name="Google Shape;165;p16"/>
          <p:cNvSpPr/>
          <p:nvPr/>
        </p:nvSpPr>
        <p:spPr>
          <a:xfrm>
            <a:off x="2842420" y="2367552"/>
            <a:ext cx="697043" cy="382249"/>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ATM</a:t>
            </a:r>
            <a:endParaRPr b="0" i="0" sz="1050" u="none" cap="none" strike="noStrike">
              <a:solidFill>
                <a:srgbClr val="003380"/>
              </a:solidFill>
              <a:latin typeface="Arial"/>
              <a:ea typeface="Arial"/>
              <a:cs typeface="Arial"/>
              <a:sym typeface="Arial"/>
            </a:endParaRPr>
          </a:p>
        </p:txBody>
      </p:sp>
      <p:sp>
        <p:nvSpPr>
          <p:cNvPr id="166" name="Google Shape;166;p16"/>
          <p:cNvSpPr/>
          <p:nvPr/>
        </p:nvSpPr>
        <p:spPr>
          <a:xfrm>
            <a:off x="3862686" y="2367552"/>
            <a:ext cx="697043" cy="382249"/>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BANK</a:t>
            </a:r>
            <a:endParaRPr b="0" i="0" sz="1050" u="none" cap="none" strike="noStrike">
              <a:solidFill>
                <a:srgbClr val="003380"/>
              </a:solidFill>
              <a:latin typeface="Arial"/>
              <a:ea typeface="Arial"/>
              <a:cs typeface="Arial"/>
              <a:sym typeface="Arial"/>
            </a:endParaRPr>
          </a:p>
        </p:txBody>
      </p:sp>
      <p:sp>
        <p:nvSpPr>
          <p:cNvPr id="167" name="Google Shape;167;p16"/>
          <p:cNvSpPr/>
          <p:nvPr/>
        </p:nvSpPr>
        <p:spPr>
          <a:xfrm>
            <a:off x="4899822" y="2367551"/>
            <a:ext cx="893783" cy="382249"/>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DOCTOR</a:t>
            </a:r>
            <a:endParaRPr b="0" i="0" sz="1050" u="none" cap="none" strike="noStrike">
              <a:solidFill>
                <a:srgbClr val="003380"/>
              </a:solidFill>
              <a:latin typeface="Arial"/>
              <a:ea typeface="Arial"/>
              <a:cs typeface="Arial"/>
              <a:sym typeface="Arial"/>
            </a:endParaRPr>
          </a:p>
        </p:txBody>
      </p:sp>
      <p:sp>
        <p:nvSpPr>
          <p:cNvPr id="168" name="Google Shape;168;p16"/>
          <p:cNvSpPr/>
          <p:nvPr/>
        </p:nvSpPr>
        <p:spPr>
          <a:xfrm>
            <a:off x="6867278" y="2367552"/>
            <a:ext cx="893788" cy="390677"/>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SCHOOL</a:t>
            </a:r>
            <a:endParaRPr b="0" i="0" sz="1050" u="none" cap="none" strike="noStrike">
              <a:solidFill>
                <a:srgbClr val="003380"/>
              </a:solidFill>
              <a:latin typeface="Arial"/>
              <a:ea typeface="Arial"/>
              <a:cs typeface="Arial"/>
              <a:sym typeface="Arial"/>
            </a:endParaRPr>
          </a:p>
        </p:txBody>
      </p:sp>
      <p:cxnSp>
        <p:nvCxnSpPr>
          <p:cNvPr id="169" name="Google Shape;169;p16"/>
          <p:cNvCxnSpPr/>
          <p:nvPr/>
        </p:nvCxnSpPr>
        <p:spPr>
          <a:xfrm flipH="1">
            <a:off x="773775" y="1861636"/>
            <a:ext cx="11246" cy="1011833"/>
          </a:xfrm>
          <a:prstGeom prst="straightConnector1">
            <a:avLst/>
          </a:prstGeom>
          <a:noFill/>
          <a:ln cap="flat" cmpd="sng" w="9525">
            <a:solidFill>
              <a:srgbClr val="7F7F7F"/>
            </a:solidFill>
            <a:prstDash val="solid"/>
            <a:round/>
            <a:headEnd len="sm" w="sm" type="none"/>
            <a:tailEnd len="sm" w="sm" type="none"/>
          </a:ln>
        </p:spPr>
      </p:cxnSp>
      <p:cxnSp>
        <p:nvCxnSpPr>
          <p:cNvPr id="170" name="Google Shape;170;p16"/>
          <p:cNvCxnSpPr/>
          <p:nvPr/>
        </p:nvCxnSpPr>
        <p:spPr>
          <a:xfrm>
            <a:off x="773776" y="2215776"/>
            <a:ext cx="449706" cy="0"/>
          </a:xfrm>
          <a:prstGeom prst="straightConnector1">
            <a:avLst/>
          </a:prstGeom>
          <a:noFill/>
          <a:ln cap="flat" cmpd="sng" w="9525">
            <a:solidFill>
              <a:srgbClr val="7F7F7F"/>
            </a:solidFill>
            <a:prstDash val="solid"/>
            <a:round/>
            <a:headEnd len="sm" w="sm" type="none"/>
            <a:tailEnd len="med" w="med" type="triangle"/>
          </a:ln>
        </p:spPr>
      </p:cxnSp>
      <p:cxnSp>
        <p:nvCxnSpPr>
          <p:cNvPr id="171" name="Google Shape;171;p16"/>
          <p:cNvCxnSpPr>
            <a:endCxn id="163" idx="1"/>
          </p:cNvCxnSpPr>
          <p:nvPr/>
        </p:nvCxnSpPr>
        <p:spPr>
          <a:xfrm>
            <a:off x="762681" y="2879092"/>
            <a:ext cx="460800" cy="0"/>
          </a:xfrm>
          <a:prstGeom prst="straightConnector1">
            <a:avLst/>
          </a:prstGeom>
          <a:noFill/>
          <a:ln cap="flat" cmpd="sng" w="9525">
            <a:solidFill>
              <a:srgbClr val="7F7F7F"/>
            </a:solidFill>
            <a:prstDash val="solid"/>
            <a:round/>
            <a:headEnd len="sm" w="sm" type="none"/>
            <a:tailEnd len="med" w="med" type="triangle"/>
          </a:ln>
        </p:spPr>
      </p:cxnSp>
      <p:cxnSp>
        <p:nvCxnSpPr>
          <p:cNvPr id="172" name="Google Shape;172;p16"/>
          <p:cNvCxnSpPr/>
          <p:nvPr/>
        </p:nvCxnSpPr>
        <p:spPr>
          <a:xfrm>
            <a:off x="2977332" y="2142700"/>
            <a:ext cx="4435214" cy="0"/>
          </a:xfrm>
          <a:prstGeom prst="straightConnector1">
            <a:avLst/>
          </a:prstGeom>
          <a:noFill/>
          <a:ln cap="flat" cmpd="sng" w="9525">
            <a:solidFill>
              <a:srgbClr val="7F7F7F"/>
            </a:solidFill>
            <a:prstDash val="solid"/>
            <a:round/>
            <a:headEnd len="sm" w="sm" type="none"/>
            <a:tailEnd len="sm" w="sm" type="none"/>
          </a:ln>
        </p:spPr>
      </p:cxnSp>
      <p:cxnSp>
        <p:nvCxnSpPr>
          <p:cNvPr id="173" name="Google Shape;173;p16"/>
          <p:cNvCxnSpPr>
            <a:stCxn id="158" idx="2"/>
          </p:cNvCxnSpPr>
          <p:nvPr/>
        </p:nvCxnSpPr>
        <p:spPr>
          <a:xfrm>
            <a:off x="4596269" y="1906606"/>
            <a:ext cx="0" cy="236100"/>
          </a:xfrm>
          <a:prstGeom prst="straightConnector1">
            <a:avLst/>
          </a:prstGeom>
          <a:noFill/>
          <a:ln cap="flat" cmpd="sng" w="9525">
            <a:solidFill>
              <a:srgbClr val="7F7F7F"/>
            </a:solidFill>
            <a:prstDash val="solid"/>
            <a:round/>
            <a:headEnd len="sm" w="sm" type="none"/>
            <a:tailEnd len="med" w="med" type="triangle"/>
          </a:ln>
        </p:spPr>
      </p:cxnSp>
      <p:cxnSp>
        <p:nvCxnSpPr>
          <p:cNvPr id="174" name="Google Shape;174;p16"/>
          <p:cNvCxnSpPr/>
          <p:nvPr/>
        </p:nvCxnSpPr>
        <p:spPr>
          <a:xfrm>
            <a:off x="2977330" y="2142700"/>
            <a:ext cx="0" cy="236095"/>
          </a:xfrm>
          <a:prstGeom prst="straightConnector1">
            <a:avLst/>
          </a:prstGeom>
          <a:noFill/>
          <a:ln cap="flat" cmpd="sng" w="9525">
            <a:solidFill>
              <a:srgbClr val="7F7F7F"/>
            </a:solidFill>
            <a:prstDash val="solid"/>
            <a:round/>
            <a:headEnd len="sm" w="sm" type="none"/>
            <a:tailEnd len="med" w="med" type="triangle"/>
          </a:ln>
        </p:spPr>
      </p:cxnSp>
      <p:cxnSp>
        <p:nvCxnSpPr>
          <p:cNvPr id="175" name="Google Shape;175;p16"/>
          <p:cNvCxnSpPr/>
          <p:nvPr/>
        </p:nvCxnSpPr>
        <p:spPr>
          <a:xfrm flipH="1">
            <a:off x="4197163" y="2131456"/>
            <a:ext cx="7023" cy="236095"/>
          </a:xfrm>
          <a:prstGeom prst="straightConnector1">
            <a:avLst/>
          </a:prstGeom>
          <a:noFill/>
          <a:ln cap="flat" cmpd="sng" w="9525">
            <a:solidFill>
              <a:srgbClr val="7F7F7F"/>
            </a:solidFill>
            <a:prstDash val="solid"/>
            <a:round/>
            <a:headEnd len="sm" w="sm" type="none"/>
            <a:tailEnd len="med" w="med" type="triangle"/>
          </a:ln>
        </p:spPr>
      </p:cxnSp>
      <p:cxnSp>
        <p:nvCxnSpPr>
          <p:cNvPr id="176" name="Google Shape;176;p16"/>
          <p:cNvCxnSpPr/>
          <p:nvPr/>
        </p:nvCxnSpPr>
        <p:spPr>
          <a:xfrm flipH="1">
            <a:off x="5258185" y="2170810"/>
            <a:ext cx="2" cy="196742"/>
          </a:xfrm>
          <a:prstGeom prst="straightConnector1">
            <a:avLst/>
          </a:prstGeom>
          <a:noFill/>
          <a:ln cap="flat" cmpd="sng" w="9525">
            <a:solidFill>
              <a:srgbClr val="7F7F7F"/>
            </a:solidFill>
            <a:prstDash val="solid"/>
            <a:round/>
            <a:headEnd len="sm" w="sm" type="none"/>
            <a:tailEnd len="med" w="med" type="triangle"/>
          </a:ln>
        </p:spPr>
      </p:cxnSp>
      <p:cxnSp>
        <p:nvCxnSpPr>
          <p:cNvPr id="177" name="Google Shape;177;p16"/>
          <p:cNvCxnSpPr/>
          <p:nvPr/>
        </p:nvCxnSpPr>
        <p:spPr>
          <a:xfrm>
            <a:off x="7412544" y="2142700"/>
            <a:ext cx="0" cy="224852"/>
          </a:xfrm>
          <a:prstGeom prst="straightConnector1">
            <a:avLst/>
          </a:prstGeom>
          <a:noFill/>
          <a:ln cap="flat" cmpd="sng" w="9525">
            <a:solidFill>
              <a:srgbClr val="7F7F7F"/>
            </a:solidFill>
            <a:prstDash val="solid"/>
            <a:round/>
            <a:headEnd len="sm" w="sm" type="none"/>
            <a:tailEnd len="med" w="med" type="triangle"/>
          </a:ln>
        </p:spPr>
      </p:cxnSp>
      <p:cxnSp>
        <p:nvCxnSpPr>
          <p:cNvPr id="178" name="Google Shape;178;p16"/>
          <p:cNvCxnSpPr/>
          <p:nvPr/>
        </p:nvCxnSpPr>
        <p:spPr>
          <a:xfrm>
            <a:off x="5900420" y="2558675"/>
            <a:ext cx="966859" cy="0"/>
          </a:xfrm>
          <a:prstGeom prst="straightConnector1">
            <a:avLst/>
          </a:prstGeom>
          <a:noFill/>
          <a:ln cap="flat" cmpd="sng" w="9525">
            <a:solidFill>
              <a:srgbClr val="7F7F7F"/>
            </a:solidFill>
            <a:prstDash val="dashDot"/>
            <a:round/>
            <a:headEnd len="sm" w="sm" type="none"/>
            <a:tailEnd len="sm" w="sm" type="none"/>
          </a:ln>
        </p:spPr>
      </p:cxnSp>
      <p:cxnSp>
        <p:nvCxnSpPr>
          <p:cNvPr id="179" name="Google Shape;179;p16"/>
          <p:cNvCxnSpPr/>
          <p:nvPr/>
        </p:nvCxnSpPr>
        <p:spPr>
          <a:xfrm>
            <a:off x="3137541" y="3025242"/>
            <a:ext cx="4275003" cy="0"/>
          </a:xfrm>
          <a:prstGeom prst="straightConnector1">
            <a:avLst/>
          </a:prstGeom>
          <a:noFill/>
          <a:ln cap="flat" cmpd="sng" w="9525">
            <a:solidFill>
              <a:srgbClr val="7F7F7F"/>
            </a:solidFill>
            <a:prstDash val="solid"/>
            <a:round/>
            <a:headEnd len="sm" w="sm" type="none"/>
            <a:tailEnd len="sm" w="sm" type="none"/>
          </a:ln>
        </p:spPr>
      </p:cxnSp>
      <p:cxnSp>
        <p:nvCxnSpPr>
          <p:cNvPr id="180" name="Google Shape;180;p16"/>
          <p:cNvCxnSpPr>
            <a:stCxn id="165" idx="2"/>
          </p:cNvCxnSpPr>
          <p:nvPr/>
        </p:nvCxnSpPr>
        <p:spPr>
          <a:xfrm>
            <a:off x="3190941" y="2749801"/>
            <a:ext cx="0" cy="275400"/>
          </a:xfrm>
          <a:prstGeom prst="straightConnector1">
            <a:avLst/>
          </a:prstGeom>
          <a:noFill/>
          <a:ln cap="flat" cmpd="sng" w="9525">
            <a:solidFill>
              <a:srgbClr val="7F7F7F"/>
            </a:solidFill>
            <a:prstDash val="solid"/>
            <a:round/>
            <a:headEnd len="sm" w="sm" type="none"/>
            <a:tailEnd len="med" w="med" type="triangle"/>
          </a:ln>
        </p:spPr>
      </p:cxnSp>
      <p:cxnSp>
        <p:nvCxnSpPr>
          <p:cNvPr id="181" name="Google Shape;181;p16"/>
          <p:cNvCxnSpPr/>
          <p:nvPr/>
        </p:nvCxnSpPr>
        <p:spPr>
          <a:xfrm>
            <a:off x="4197164" y="2749800"/>
            <a:ext cx="7022" cy="275442"/>
          </a:xfrm>
          <a:prstGeom prst="straightConnector1">
            <a:avLst/>
          </a:prstGeom>
          <a:noFill/>
          <a:ln cap="flat" cmpd="sng" w="9525">
            <a:solidFill>
              <a:srgbClr val="7F7F7F"/>
            </a:solidFill>
            <a:prstDash val="solid"/>
            <a:round/>
            <a:headEnd len="sm" w="sm" type="none"/>
            <a:tailEnd len="med" w="med" type="triangle"/>
          </a:ln>
        </p:spPr>
      </p:cxnSp>
      <p:cxnSp>
        <p:nvCxnSpPr>
          <p:cNvPr id="182" name="Google Shape;182;p16"/>
          <p:cNvCxnSpPr/>
          <p:nvPr/>
        </p:nvCxnSpPr>
        <p:spPr>
          <a:xfrm>
            <a:off x="5343904" y="2738548"/>
            <a:ext cx="2808" cy="278258"/>
          </a:xfrm>
          <a:prstGeom prst="straightConnector1">
            <a:avLst/>
          </a:prstGeom>
          <a:noFill/>
          <a:ln cap="flat" cmpd="sng" w="9525">
            <a:solidFill>
              <a:srgbClr val="7F7F7F"/>
            </a:solidFill>
            <a:prstDash val="solid"/>
            <a:round/>
            <a:headEnd len="sm" w="sm" type="none"/>
            <a:tailEnd len="med" w="med" type="triangle"/>
          </a:ln>
        </p:spPr>
      </p:cxnSp>
      <p:cxnSp>
        <p:nvCxnSpPr>
          <p:cNvPr id="183" name="Google Shape;183;p16"/>
          <p:cNvCxnSpPr>
            <a:stCxn id="168" idx="2"/>
            <a:endCxn id="168" idx="2"/>
          </p:cNvCxnSpPr>
          <p:nvPr/>
        </p:nvCxnSpPr>
        <p:spPr>
          <a:xfrm>
            <a:off x="7314172" y="2758229"/>
            <a:ext cx="0" cy="0"/>
          </a:xfrm>
          <a:prstGeom prst="straightConnector1">
            <a:avLst/>
          </a:prstGeom>
          <a:noFill/>
          <a:ln cap="flat" cmpd="sng" w="9525">
            <a:solidFill>
              <a:srgbClr val="7F7F7F"/>
            </a:solidFill>
            <a:prstDash val="solid"/>
            <a:round/>
            <a:headEnd len="sm" w="sm" type="none"/>
            <a:tailEnd len="med" w="med" type="triangle"/>
          </a:ln>
        </p:spPr>
      </p:cxnSp>
      <p:cxnSp>
        <p:nvCxnSpPr>
          <p:cNvPr id="184" name="Google Shape;184;p16"/>
          <p:cNvCxnSpPr/>
          <p:nvPr/>
        </p:nvCxnSpPr>
        <p:spPr>
          <a:xfrm>
            <a:off x="7412544" y="2749800"/>
            <a:ext cx="1" cy="275443"/>
          </a:xfrm>
          <a:prstGeom prst="straightConnector1">
            <a:avLst/>
          </a:prstGeom>
          <a:noFill/>
          <a:ln cap="flat" cmpd="sng" w="9525">
            <a:solidFill>
              <a:srgbClr val="7F7F7F"/>
            </a:solidFill>
            <a:prstDash val="solid"/>
            <a:round/>
            <a:headEnd len="sm" w="sm" type="none"/>
            <a:tailEnd len="med" w="med" type="triangle"/>
          </a:ln>
        </p:spPr>
      </p:cxnSp>
      <p:sp>
        <p:nvSpPr>
          <p:cNvPr id="185" name="Google Shape;185;p16"/>
          <p:cNvSpPr/>
          <p:nvPr/>
        </p:nvSpPr>
        <p:spPr>
          <a:xfrm>
            <a:off x="3390497" y="3255711"/>
            <a:ext cx="2411542" cy="337279"/>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SHOWS NEAR BY PLACES</a:t>
            </a:r>
            <a:endParaRPr b="0" i="0" sz="1050" u="none" cap="none" strike="noStrike">
              <a:solidFill>
                <a:srgbClr val="003380"/>
              </a:solidFill>
              <a:latin typeface="Arial"/>
              <a:ea typeface="Arial"/>
              <a:cs typeface="Arial"/>
              <a:sym typeface="Arial"/>
            </a:endParaRPr>
          </a:p>
        </p:txBody>
      </p:sp>
      <p:sp>
        <p:nvSpPr>
          <p:cNvPr id="186" name="Google Shape;186;p16"/>
          <p:cNvSpPr/>
          <p:nvPr/>
        </p:nvSpPr>
        <p:spPr>
          <a:xfrm>
            <a:off x="2474226" y="3907784"/>
            <a:ext cx="1245119" cy="337288"/>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ABOUT IT</a:t>
            </a:r>
            <a:endParaRPr b="0" i="0" sz="1050" u="none" cap="none" strike="noStrike">
              <a:solidFill>
                <a:srgbClr val="003380"/>
              </a:solidFill>
              <a:latin typeface="Arial"/>
              <a:ea typeface="Arial"/>
              <a:cs typeface="Arial"/>
              <a:sym typeface="Arial"/>
            </a:endParaRPr>
          </a:p>
        </p:txBody>
      </p:sp>
      <p:sp>
        <p:nvSpPr>
          <p:cNvPr id="187" name="Google Shape;187;p16"/>
          <p:cNvSpPr/>
          <p:nvPr/>
        </p:nvSpPr>
        <p:spPr>
          <a:xfrm>
            <a:off x="5372027" y="3919037"/>
            <a:ext cx="1360351" cy="348530"/>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REVIEW</a:t>
            </a:r>
            <a:endParaRPr b="0" i="0" sz="1050" u="none" cap="none" strike="noStrike">
              <a:solidFill>
                <a:srgbClr val="003380"/>
              </a:solidFill>
              <a:latin typeface="Arial"/>
              <a:ea typeface="Arial"/>
              <a:cs typeface="Arial"/>
              <a:sym typeface="Arial"/>
            </a:endParaRPr>
          </a:p>
        </p:txBody>
      </p:sp>
      <p:sp>
        <p:nvSpPr>
          <p:cNvPr id="188" name="Google Shape;188;p16"/>
          <p:cNvSpPr/>
          <p:nvPr/>
        </p:nvSpPr>
        <p:spPr>
          <a:xfrm>
            <a:off x="880582" y="4638563"/>
            <a:ext cx="708285" cy="326036"/>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CALL</a:t>
            </a:r>
            <a:endParaRPr b="0" i="0" sz="1050" u="none" cap="none" strike="noStrike">
              <a:solidFill>
                <a:srgbClr val="003380"/>
              </a:solidFill>
              <a:latin typeface="Arial"/>
              <a:ea typeface="Arial"/>
              <a:cs typeface="Arial"/>
              <a:sym typeface="Arial"/>
            </a:endParaRPr>
          </a:p>
        </p:txBody>
      </p:sp>
      <p:sp>
        <p:nvSpPr>
          <p:cNvPr id="189" name="Google Shape;189;p16"/>
          <p:cNvSpPr/>
          <p:nvPr/>
        </p:nvSpPr>
        <p:spPr>
          <a:xfrm>
            <a:off x="2018893" y="4638563"/>
            <a:ext cx="868496" cy="326036"/>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WEBSITE</a:t>
            </a:r>
            <a:endParaRPr b="0" i="0" sz="1050" u="none" cap="none" strike="noStrike">
              <a:solidFill>
                <a:srgbClr val="003380"/>
              </a:solidFill>
              <a:latin typeface="Arial"/>
              <a:ea typeface="Arial"/>
              <a:cs typeface="Arial"/>
              <a:sym typeface="Arial"/>
            </a:endParaRPr>
          </a:p>
        </p:txBody>
      </p:sp>
      <p:sp>
        <p:nvSpPr>
          <p:cNvPr id="190" name="Google Shape;190;p16"/>
          <p:cNvSpPr/>
          <p:nvPr/>
        </p:nvSpPr>
        <p:spPr>
          <a:xfrm>
            <a:off x="3317413" y="4638563"/>
            <a:ext cx="1121459" cy="326036"/>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FAVOURITE</a:t>
            </a:r>
            <a:endParaRPr b="0" i="0" sz="1050" u="none" cap="none" strike="noStrike">
              <a:solidFill>
                <a:srgbClr val="003380"/>
              </a:solidFill>
              <a:latin typeface="Arial"/>
              <a:ea typeface="Arial"/>
              <a:cs typeface="Arial"/>
              <a:sym typeface="Arial"/>
            </a:endParaRPr>
          </a:p>
        </p:txBody>
      </p:sp>
      <p:sp>
        <p:nvSpPr>
          <p:cNvPr id="191" name="Google Shape;191;p16"/>
          <p:cNvSpPr/>
          <p:nvPr/>
        </p:nvSpPr>
        <p:spPr>
          <a:xfrm>
            <a:off x="4868896" y="4638563"/>
            <a:ext cx="896605" cy="326036"/>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050" u="none" cap="none" strike="noStrike">
                <a:solidFill>
                  <a:srgbClr val="003380"/>
                </a:solidFill>
                <a:latin typeface="Arial"/>
                <a:ea typeface="Arial"/>
                <a:cs typeface="Arial"/>
                <a:sym typeface="Arial"/>
              </a:rPr>
              <a:t>SHARING</a:t>
            </a:r>
            <a:endParaRPr b="0" i="0" sz="1050" u="none" cap="none" strike="noStrike">
              <a:solidFill>
                <a:srgbClr val="003380"/>
              </a:solidFill>
              <a:latin typeface="Arial"/>
              <a:ea typeface="Arial"/>
              <a:cs typeface="Arial"/>
              <a:sym typeface="Arial"/>
            </a:endParaRPr>
          </a:p>
        </p:txBody>
      </p:sp>
      <p:cxnSp>
        <p:nvCxnSpPr>
          <p:cNvPr id="192" name="Google Shape;192;p16"/>
          <p:cNvCxnSpPr/>
          <p:nvPr/>
        </p:nvCxnSpPr>
        <p:spPr>
          <a:xfrm>
            <a:off x="4585025" y="3019613"/>
            <a:ext cx="0" cy="236098"/>
          </a:xfrm>
          <a:prstGeom prst="straightConnector1">
            <a:avLst/>
          </a:prstGeom>
          <a:noFill/>
          <a:ln cap="flat" cmpd="sng" w="9525">
            <a:solidFill>
              <a:srgbClr val="7F7F7F"/>
            </a:solidFill>
            <a:prstDash val="solid"/>
            <a:round/>
            <a:headEnd len="sm" w="sm" type="none"/>
            <a:tailEnd len="med" w="med" type="triangle"/>
          </a:ln>
        </p:spPr>
      </p:cxnSp>
      <p:cxnSp>
        <p:nvCxnSpPr>
          <p:cNvPr id="193" name="Google Shape;193;p16"/>
          <p:cNvCxnSpPr>
            <a:stCxn id="185" idx="2"/>
          </p:cNvCxnSpPr>
          <p:nvPr/>
        </p:nvCxnSpPr>
        <p:spPr>
          <a:xfrm>
            <a:off x="4596268" y="3592990"/>
            <a:ext cx="0" cy="146100"/>
          </a:xfrm>
          <a:prstGeom prst="straightConnector1">
            <a:avLst/>
          </a:prstGeom>
          <a:noFill/>
          <a:ln cap="flat" cmpd="sng" w="9525">
            <a:solidFill>
              <a:srgbClr val="7F7F7F"/>
            </a:solidFill>
            <a:prstDash val="solid"/>
            <a:round/>
            <a:headEnd len="sm" w="sm" type="none"/>
            <a:tailEnd len="med" w="med" type="triangle"/>
          </a:ln>
        </p:spPr>
      </p:cxnSp>
      <p:cxnSp>
        <p:nvCxnSpPr>
          <p:cNvPr id="194" name="Google Shape;194;p16"/>
          <p:cNvCxnSpPr/>
          <p:nvPr/>
        </p:nvCxnSpPr>
        <p:spPr>
          <a:xfrm>
            <a:off x="3190941" y="3739153"/>
            <a:ext cx="2709479" cy="0"/>
          </a:xfrm>
          <a:prstGeom prst="straightConnector1">
            <a:avLst/>
          </a:prstGeom>
          <a:noFill/>
          <a:ln cap="flat" cmpd="sng" w="9525">
            <a:solidFill>
              <a:srgbClr val="7F7F7F"/>
            </a:solidFill>
            <a:prstDash val="solid"/>
            <a:round/>
            <a:headEnd len="sm" w="sm" type="none"/>
            <a:tailEnd len="sm" w="sm" type="none"/>
          </a:ln>
        </p:spPr>
      </p:cxnSp>
      <p:cxnSp>
        <p:nvCxnSpPr>
          <p:cNvPr id="195" name="Google Shape;195;p16"/>
          <p:cNvCxnSpPr/>
          <p:nvPr/>
        </p:nvCxnSpPr>
        <p:spPr>
          <a:xfrm>
            <a:off x="3190941" y="3739153"/>
            <a:ext cx="0" cy="179884"/>
          </a:xfrm>
          <a:prstGeom prst="straightConnector1">
            <a:avLst/>
          </a:prstGeom>
          <a:noFill/>
          <a:ln cap="flat" cmpd="sng" w="9525">
            <a:solidFill>
              <a:srgbClr val="7F7F7F"/>
            </a:solidFill>
            <a:prstDash val="solid"/>
            <a:round/>
            <a:headEnd len="sm" w="sm" type="none"/>
            <a:tailEnd len="med" w="med" type="triangle"/>
          </a:ln>
        </p:spPr>
      </p:cxnSp>
      <p:cxnSp>
        <p:nvCxnSpPr>
          <p:cNvPr id="196" name="Google Shape;196;p16"/>
          <p:cNvCxnSpPr/>
          <p:nvPr/>
        </p:nvCxnSpPr>
        <p:spPr>
          <a:xfrm>
            <a:off x="5900419" y="3739153"/>
            <a:ext cx="0" cy="168631"/>
          </a:xfrm>
          <a:prstGeom prst="straightConnector1">
            <a:avLst/>
          </a:prstGeom>
          <a:noFill/>
          <a:ln cap="flat" cmpd="sng" w="9525">
            <a:solidFill>
              <a:srgbClr val="7F7F7F"/>
            </a:solidFill>
            <a:prstDash val="solid"/>
            <a:round/>
            <a:headEnd len="sm" w="sm" type="none"/>
            <a:tailEnd len="med" w="med" type="triangle"/>
          </a:ln>
        </p:spPr>
      </p:cxnSp>
      <p:cxnSp>
        <p:nvCxnSpPr>
          <p:cNvPr id="197" name="Google Shape;197;p16"/>
          <p:cNvCxnSpPr/>
          <p:nvPr/>
        </p:nvCxnSpPr>
        <p:spPr>
          <a:xfrm>
            <a:off x="1245950" y="4447439"/>
            <a:ext cx="4227244" cy="11243"/>
          </a:xfrm>
          <a:prstGeom prst="straightConnector1">
            <a:avLst/>
          </a:prstGeom>
          <a:noFill/>
          <a:ln cap="flat" cmpd="sng" w="9525">
            <a:solidFill>
              <a:srgbClr val="7F7F7F"/>
            </a:solidFill>
            <a:prstDash val="solid"/>
            <a:round/>
            <a:headEnd len="sm" w="sm" type="none"/>
            <a:tailEnd len="sm" w="sm" type="none"/>
          </a:ln>
        </p:spPr>
      </p:cxnSp>
      <p:cxnSp>
        <p:nvCxnSpPr>
          <p:cNvPr id="198" name="Google Shape;198;p16"/>
          <p:cNvCxnSpPr>
            <a:stCxn id="186" idx="2"/>
          </p:cNvCxnSpPr>
          <p:nvPr/>
        </p:nvCxnSpPr>
        <p:spPr>
          <a:xfrm>
            <a:off x="3096785" y="4245072"/>
            <a:ext cx="0" cy="207900"/>
          </a:xfrm>
          <a:prstGeom prst="straightConnector1">
            <a:avLst/>
          </a:prstGeom>
          <a:noFill/>
          <a:ln cap="flat" cmpd="sng" w="9525">
            <a:solidFill>
              <a:srgbClr val="7F7F7F"/>
            </a:solidFill>
            <a:prstDash val="solid"/>
            <a:round/>
            <a:headEnd len="sm" w="sm" type="none"/>
            <a:tailEnd len="med" w="med" type="triangle"/>
          </a:ln>
        </p:spPr>
      </p:cxnSp>
      <p:cxnSp>
        <p:nvCxnSpPr>
          <p:cNvPr id="199" name="Google Shape;199;p16"/>
          <p:cNvCxnSpPr>
            <a:endCxn id="188" idx="0"/>
          </p:cNvCxnSpPr>
          <p:nvPr/>
        </p:nvCxnSpPr>
        <p:spPr>
          <a:xfrm>
            <a:off x="1234725" y="4447463"/>
            <a:ext cx="0" cy="191100"/>
          </a:xfrm>
          <a:prstGeom prst="straightConnector1">
            <a:avLst/>
          </a:prstGeom>
          <a:noFill/>
          <a:ln cap="flat" cmpd="sng" w="9525">
            <a:solidFill>
              <a:srgbClr val="7F7F7F"/>
            </a:solidFill>
            <a:prstDash val="solid"/>
            <a:round/>
            <a:headEnd len="sm" w="sm" type="none"/>
            <a:tailEnd len="med" w="med" type="triangle"/>
          </a:ln>
        </p:spPr>
      </p:cxnSp>
      <p:cxnSp>
        <p:nvCxnSpPr>
          <p:cNvPr id="200" name="Google Shape;200;p16"/>
          <p:cNvCxnSpPr>
            <a:endCxn id="189" idx="0"/>
          </p:cNvCxnSpPr>
          <p:nvPr/>
        </p:nvCxnSpPr>
        <p:spPr>
          <a:xfrm>
            <a:off x="2453141" y="4458563"/>
            <a:ext cx="0" cy="180000"/>
          </a:xfrm>
          <a:prstGeom prst="straightConnector1">
            <a:avLst/>
          </a:prstGeom>
          <a:noFill/>
          <a:ln cap="flat" cmpd="sng" w="9525">
            <a:solidFill>
              <a:srgbClr val="7F7F7F"/>
            </a:solidFill>
            <a:prstDash val="solid"/>
            <a:round/>
            <a:headEnd len="sm" w="sm" type="none"/>
            <a:tailEnd len="med" w="med" type="triangle"/>
          </a:ln>
        </p:spPr>
      </p:cxnSp>
      <p:cxnSp>
        <p:nvCxnSpPr>
          <p:cNvPr id="201" name="Google Shape;201;p16"/>
          <p:cNvCxnSpPr>
            <a:endCxn id="190" idx="0"/>
          </p:cNvCxnSpPr>
          <p:nvPr/>
        </p:nvCxnSpPr>
        <p:spPr>
          <a:xfrm>
            <a:off x="3878142" y="4447463"/>
            <a:ext cx="0" cy="191100"/>
          </a:xfrm>
          <a:prstGeom prst="straightConnector1">
            <a:avLst/>
          </a:prstGeom>
          <a:noFill/>
          <a:ln cap="flat" cmpd="sng" w="9525">
            <a:solidFill>
              <a:srgbClr val="7F7F7F"/>
            </a:solidFill>
            <a:prstDash val="solid"/>
            <a:round/>
            <a:headEnd len="sm" w="sm" type="none"/>
            <a:tailEnd len="med" w="med" type="triangle"/>
          </a:ln>
        </p:spPr>
      </p:cxnSp>
      <p:cxnSp>
        <p:nvCxnSpPr>
          <p:cNvPr id="202" name="Google Shape;202;p16"/>
          <p:cNvCxnSpPr/>
          <p:nvPr/>
        </p:nvCxnSpPr>
        <p:spPr>
          <a:xfrm>
            <a:off x="5473193" y="4458682"/>
            <a:ext cx="0" cy="179882"/>
          </a:xfrm>
          <a:prstGeom prst="straightConnector1">
            <a:avLst/>
          </a:prstGeom>
          <a:noFill/>
          <a:ln cap="flat" cmpd="sng" w="9525">
            <a:solidFill>
              <a:srgbClr val="7F7F7F"/>
            </a:solidFill>
            <a:prstDash val="solid"/>
            <a:round/>
            <a:headEnd len="sm" w="sm" type="none"/>
            <a:tailEnd len="med" w="med" type="triangle"/>
          </a:ln>
        </p:spPr>
      </p:cxnSp>
      <p:cxnSp>
        <p:nvCxnSpPr>
          <p:cNvPr id="203" name="Google Shape;203;p16"/>
          <p:cNvCxnSpPr>
            <a:stCxn id="159" idx="2"/>
            <a:endCxn id="185" idx="3"/>
          </p:cNvCxnSpPr>
          <p:nvPr/>
        </p:nvCxnSpPr>
        <p:spPr>
          <a:xfrm rot="5400000">
            <a:off x="6068405" y="1631059"/>
            <a:ext cx="1527000" cy="2059800"/>
          </a:xfrm>
          <a:prstGeom prst="bentConnector2">
            <a:avLst/>
          </a:prstGeom>
          <a:noFill/>
          <a:ln cap="flat" cmpd="sng" w="9525">
            <a:solidFill>
              <a:srgbClr val="7F7F7F"/>
            </a:solidFill>
            <a:prstDash val="solid"/>
            <a:round/>
            <a:headEnd len="sm" w="sm" type="none"/>
            <a:tailEnd len="med" w="med" type="triangle"/>
          </a:ln>
        </p:spPr>
      </p:cxnSp>
      <p:sp>
        <p:nvSpPr>
          <p:cNvPr id="204" name="Google Shape;204;p16"/>
          <p:cNvSpPr txBox="1"/>
          <p:nvPr/>
        </p:nvSpPr>
        <p:spPr>
          <a:xfrm>
            <a:off x="0" y="87086"/>
            <a:ext cx="3657600"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2200" u="none" cap="none" strike="noStrike">
                <a:solidFill>
                  <a:schemeClr val="lt1"/>
                </a:solidFill>
                <a:latin typeface="Times New Roman"/>
                <a:ea typeface="Times New Roman"/>
                <a:cs typeface="Times New Roman"/>
                <a:sym typeface="Times New Roman"/>
              </a:rPr>
              <a:t>FLOW OF APPLICATION</a:t>
            </a:r>
            <a:endParaRPr b="1" i="0" sz="22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1297500" y="393750"/>
            <a:ext cx="1565400" cy="54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Modules:</a:t>
            </a:r>
            <a:endParaRPr/>
          </a:p>
        </p:txBody>
      </p:sp>
      <p:sp>
        <p:nvSpPr>
          <p:cNvPr id="210" name="Google Shape;210;p17"/>
          <p:cNvSpPr txBox="1"/>
          <p:nvPr>
            <p:ph idx="1" type="body"/>
          </p:nvPr>
        </p:nvSpPr>
        <p:spPr>
          <a:xfrm>
            <a:off x="991500" y="1059750"/>
            <a:ext cx="3709200" cy="302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Category</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Search functionality</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Nearby list</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Selected place details</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About It</a:t>
            </a:r>
            <a:endParaRPr sz="1500">
              <a:latin typeface="Times New Roman"/>
              <a:ea typeface="Times New Roman"/>
              <a:cs typeface="Times New Roman"/>
              <a:sym typeface="Times New Roman"/>
            </a:endParaRPr>
          </a:p>
          <a:p>
            <a:pPr indent="-323850" lvl="2" marL="13716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Call</a:t>
            </a:r>
            <a:endParaRPr sz="1500">
              <a:latin typeface="Times New Roman"/>
              <a:ea typeface="Times New Roman"/>
              <a:cs typeface="Times New Roman"/>
              <a:sym typeface="Times New Roman"/>
            </a:endParaRPr>
          </a:p>
          <a:p>
            <a:pPr indent="-323850" lvl="2" marL="13716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Website</a:t>
            </a:r>
            <a:endParaRPr sz="1500">
              <a:latin typeface="Times New Roman"/>
              <a:ea typeface="Times New Roman"/>
              <a:cs typeface="Times New Roman"/>
              <a:sym typeface="Times New Roman"/>
            </a:endParaRPr>
          </a:p>
          <a:p>
            <a:pPr indent="-323850" lvl="2" marL="13716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Favourite</a:t>
            </a:r>
            <a:endParaRPr sz="1500">
              <a:latin typeface="Times New Roman"/>
              <a:ea typeface="Times New Roman"/>
              <a:cs typeface="Times New Roman"/>
              <a:sym typeface="Times New Roman"/>
            </a:endParaRPr>
          </a:p>
          <a:p>
            <a:pPr indent="-323850" lvl="2" marL="13716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Sharing</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Review</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Favourite list</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a:p>
        </p:txBody>
      </p:sp>
      <p:sp>
        <p:nvSpPr>
          <p:cNvPr id="211" name="Google Shape;211;p17"/>
          <p:cNvSpPr txBox="1"/>
          <p:nvPr>
            <p:ph idx="2" type="body"/>
          </p:nvPr>
        </p:nvSpPr>
        <p:spPr>
          <a:xfrm>
            <a:off x="4834075" y="1059750"/>
            <a:ext cx="3891300" cy="2103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Internet</a:t>
            </a:r>
            <a:endParaRPr/>
          </a:p>
          <a:p>
            <a:pPr indent="-311150" lvl="0" marL="457200" rtl="0" algn="l">
              <a:lnSpc>
                <a:spcPct val="115000"/>
              </a:lnSpc>
              <a:spcBef>
                <a:spcPts val="0"/>
              </a:spcBef>
              <a:spcAft>
                <a:spcPts val="0"/>
              </a:spcAft>
              <a:buSzPts val="1300"/>
              <a:buChar char="★"/>
            </a:pPr>
            <a:r>
              <a:rPr lang="en"/>
              <a:t>Native GPS</a:t>
            </a:r>
            <a:endParaRPr/>
          </a:p>
          <a:p>
            <a:pPr indent="-311150" lvl="0" marL="457200" rtl="0" algn="l">
              <a:lnSpc>
                <a:spcPct val="115000"/>
              </a:lnSpc>
              <a:spcBef>
                <a:spcPts val="0"/>
              </a:spcBef>
              <a:spcAft>
                <a:spcPts val="0"/>
              </a:spcAft>
              <a:buSzPts val="1300"/>
              <a:buChar char="★"/>
            </a:pPr>
            <a:r>
              <a:rPr lang="en"/>
              <a:t>Phone Call</a:t>
            </a:r>
            <a:endParaRPr/>
          </a:p>
          <a:p>
            <a:pPr indent="-311150" lvl="0" marL="457200" rtl="0" algn="l">
              <a:lnSpc>
                <a:spcPct val="115000"/>
              </a:lnSpc>
              <a:spcBef>
                <a:spcPts val="0"/>
              </a:spcBef>
              <a:spcAft>
                <a:spcPts val="0"/>
              </a:spcAft>
              <a:buSzPts val="1300"/>
              <a:buChar char="★"/>
            </a:pPr>
            <a:r>
              <a:rPr lang="en"/>
              <a:t>Browser</a:t>
            </a:r>
            <a:endParaRPr/>
          </a:p>
          <a:p>
            <a:pPr indent="-311150" lvl="0" marL="457200" rtl="0" algn="l">
              <a:lnSpc>
                <a:spcPct val="115000"/>
              </a:lnSpc>
              <a:spcBef>
                <a:spcPts val="0"/>
              </a:spcBef>
              <a:spcAft>
                <a:spcPts val="0"/>
              </a:spcAft>
              <a:buSzPts val="1300"/>
              <a:buChar char="★"/>
            </a:pPr>
            <a:r>
              <a:rPr lang="en"/>
              <a:t>Google Maps</a:t>
            </a:r>
            <a:endParaRPr/>
          </a:p>
          <a:p>
            <a:pPr indent="-311150" lvl="0" marL="457200" rtl="0" algn="l">
              <a:lnSpc>
                <a:spcPct val="115000"/>
              </a:lnSpc>
              <a:spcBef>
                <a:spcPts val="0"/>
              </a:spcBef>
              <a:spcAft>
                <a:spcPts val="0"/>
              </a:spcAft>
              <a:buSzPts val="1300"/>
              <a:buChar char="★"/>
            </a:pPr>
            <a:r>
              <a:rPr lang="en"/>
              <a:t>Sharing (through message or 3rd party app. )</a:t>
            </a:r>
            <a:endParaRPr/>
          </a:p>
        </p:txBody>
      </p:sp>
      <p:sp>
        <p:nvSpPr>
          <p:cNvPr id="212" name="Google Shape;212;p17"/>
          <p:cNvSpPr txBox="1"/>
          <p:nvPr>
            <p:ph type="title"/>
          </p:nvPr>
        </p:nvSpPr>
        <p:spPr>
          <a:xfrm>
            <a:off x="4933225" y="393750"/>
            <a:ext cx="2007300" cy="54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Native App: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1154025" y="841725"/>
            <a:ext cx="7546500" cy="40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Selected remote version of com.google.android.gms.maps_dynamite, version &gt;= 202117000</a:t>
            </a:r>
            <a:endParaRPr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rPr b="1" lang="en" sz="1500"/>
              <a:t>Client Version</a:t>
            </a:r>
            <a:endParaRPr b="1"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rPr lang="en" sz="1500"/>
              <a:t>I/Google Maps Android API: Google Play services client version: </a:t>
            </a:r>
            <a:r>
              <a:rPr b="1" lang="en" sz="1500"/>
              <a:t>12451000</a:t>
            </a:r>
            <a:endParaRPr b="1" sz="1500"/>
          </a:p>
          <a:p>
            <a:pPr indent="0" lvl="0" marL="0" rtl="0" algn="l">
              <a:lnSpc>
                <a:spcPct val="100000"/>
              </a:lnSpc>
              <a:spcBef>
                <a:spcPts val="0"/>
              </a:spcBef>
              <a:spcAft>
                <a:spcPts val="0"/>
              </a:spcAft>
              <a:buSzPts val="2400"/>
              <a:buNone/>
            </a:pPr>
            <a:r>
              <a:t/>
            </a:r>
            <a:endParaRPr b="1" sz="1500"/>
          </a:p>
          <a:p>
            <a:pPr indent="0" lvl="0" marL="0" rtl="0" algn="l">
              <a:lnSpc>
                <a:spcPct val="100000"/>
              </a:lnSpc>
              <a:spcBef>
                <a:spcPts val="0"/>
              </a:spcBef>
              <a:spcAft>
                <a:spcPts val="0"/>
              </a:spcAft>
              <a:buSzPts val="2400"/>
              <a:buNone/>
            </a:pPr>
            <a:r>
              <a:rPr b="1" lang="en" sz="1500"/>
              <a:t>Category Package version:</a:t>
            </a:r>
            <a:endParaRPr b="1" sz="1500"/>
          </a:p>
          <a:p>
            <a:pPr indent="0" lvl="0" marL="0" rtl="0" algn="l">
              <a:lnSpc>
                <a:spcPct val="100000"/>
              </a:lnSpc>
              <a:spcBef>
                <a:spcPts val="0"/>
              </a:spcBef>
              <a:spcAft>
                <a:spcPts val="0"/>
              </a:spcAft>
              <a:buSzPts val="2400"/>
              <a:buNone/>
            </a:pPr>
            <a:r>
              <a:t/>
            </a:r>
            <a:endParaRPr b="1" sz="1500"/>
          </a:p>
          <a:p>
            <a:pPr indent="0" lvl="0" marL="0" rtl="0" algn="l">
              <a:lnSpc>
                <a:spcPct val="100000"/>
              </a:lnSpc>
              <a:spcBef>
                <a:spcPts val="0"/>
              </a:spcBef>
              <a:spcAft>
                <a:spcPts val="0"/>
              </a:spcAft>
              <a:buSzPts val="2400"/>
              <a:buNone/>
            </a:pPr>
            <a:r>
              <a:rPr lang="en" sz="1500"/>
              <a:t>I/Google Maps Android API: Google Play services package version: </a:t>
            </a:r>
            <a:r>
              <a:rPr b="1" lang="en" sz="1500"/>
              <a:t>202117011</a:t>
            </a:r>
            <a:endParaRPr b="1" sz="1500"/>
          </a:p>
          <a:p>
            <a:pPr indent="0" lvl="0" marL="0" rtl="0" algn="l">
              <a:lnSpc>
                <a:spcPct val="100000"/>
              </a:lnSpc>
              <a:spcBef>
                <a:spcPts val="0"/>
              </a:spcBef>
              <a:spcAft>
                <a:spcPts val="0"/>
              </a:spcAft>
              <a:buSzPts val="2400"/>
              <a:buNone/>
            </a:pPr>
            <a:r>
              <a:t/>
            </a:r>
            <a:endParaRPr b="1" sz="1500"/>
          </a:p>
          <a:p>
            <a:pPr indent="0" lvl="0" marL="0" rtl="0" algn="l">
              <a:lnSpc>
                <a:spcPct val="100000"/>
              </a:lnSpc>
              <a:spcBef>
                <a:spcPts val="0"/>
              </a:spcBef>
              <a:spcAft>
                <a:spcPts val="0"/>
              </a:spcAft>
              <a:buSzPts val="2400"/>
              <a:buNone/>
            </a:pPr>
            <a:r>
              <a:rPr b="1" lang="en" sz="1500"/>
              <a:t>This is what we retrieve json file using the API:</a:t>
            </a:r>
            <a:endParaRPr b="1" sz="1500"/>
          </a:p>
          <a:p>
            <a:pPr indent="0" lvl="0" marL="0" rtl="0" algn="l">
              <a:lnSpc>
                <a:spcPct val="100000"/>
              </a:lnSpc>
              <a:spcBef>
                <a:spcPts val="0"/>
              </a:spcBef>
              <a:spcAft>
                <a:spcPts val="0"/>
              </a:spcAft>
              <a:buSzPts val="2400"/>
              <a:buNone/>
            </a:pPr>
            <a:r>
              <a:t/>
            </a:r>
            <a:endParaRPr sz="1500"/>
          </a:p>
          <a:p>
            <a:pPr indent="0" lvl="0" marL="0" rtl="0" algn="l">
              <a:lnSpc>
                <a:spcPct val="100000"/>
              </a:lnSpc>
              <a:spcBef>
                <a:spcPts val="0"/>
              </a:spcBef>
              <a:spcAft>
                <a:spcPts val="0"/>
              </a:spcAft>
              <a:buSzPts val="2400"/>
              <a:buNone/>
            </a:pPr>
            <a:r>
              <a:rPr lang="en" sz="1500" u="sng">
                <a:solidFill>
                  <a:schemeClr val="hlink"/>
                </a:solidFill>
                <a:hlinkClick r:id="rId3"/>
              </a:rPr>
              <a:t>https://maps.googleapis.com/maps/api/place/nearbysearch/json?location=16.2546313,81.1468362&amp;radius=5000&amp;type=atm&amp;key=AIzaSyDoQ9MhUnPxyiFuFo3SGsddqDL4wPqUek8</a:t>
            </a:r>
            <a:endParaRPr sz="1500"/>
          </a:p>
          <a:p>
            <a:pPr indent="0" lvl="0" marL="0" rtl="0" algn="l">
              <a:lnSpc>
                <a:spcPct val="100000"/>
              </a:lnSpc>
              <a:spcBef>
                <a:spcPts val="0"/>
              </a:spcBef>
              <a:spcAft>
                <a:spcPts val="0"/>
              </a:spcAft>
              <a:buSzPts val="2400"/>
              <a:buNone/>
            </a:pPr>
            <a:r>
              <a:t/>
            </a:r>
            <a:endParaRPr sz="1500"/>
          </a:p>
        </p:txBody>
      </p:sp>
      <p:sp>
        <p:nvSpPr>
          <p:cNvPr id="218" name="Google Shape;218;p18"/>
          <p:cNvSpPr txBox="1"/>
          <p:nvPr>
            <p:ph type="title"/>
          </p:nvPr>
        </p:nvSpPr>
        <p:spPr>
          <a:xfrm>
            <a:off x="1154025" y="293625"/>
            <a:ext cx="2007300" cy="54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APIs: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990350" y="393750"/>
            <a:ext cx="1838100" cy="56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1:</a:t>
            </a:r>
            <a:endParaRPr/>
          </a:p>
        </p:txBody>
      </p:sp>
      <p:sp>
        <p:nvSpPr>
          <p:cNvPr id="224" name="Google Shape;224;p19"/>
          <p:cNvSpPr txBox="1"/>
          <p:nvPr>
            <p:ph idx="1" type="body"/>
          </p:nvPr>
        </p:nvSpPr>
        <p:spPr>
          <a:xfrm>
            <a:off x="305975" y="1116150"/>
            <a:ext cx="47385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300">
                <a:latin typeface="Times New Roman"/>
                <a:ea typeface="Times New Roman"/>
                <a:cs typeface="Times New Roman"/>
                <a:sym typeface="Times New Roman"/>
              </a:rPr>
              <a:t>This is the splash screen which displays our application Logo</a:t>
            </a:r>
            <a:endParaRPr sz="2300">
              <a:latin typeface="Times New Roman"/>
              <a:ea typeface="Times New Roman"/>
              <a:cs typeface="Times New Roman"/>
              <a:sym typeface="Times New Roman"/>
            </a:endParaRPr>
          </a:p>
        </p:txBody>
      </p:sp>
      <p:pic>
        <p:nvPicPr>
          <p:cNvPr id="225" name="Google Shape;225;p19"/>
          <p:cNvPicPr preferRelativeResize="0"/>
          <p:nvPr/>
        </p:nvPicPr>
        <p:blipFill rotWithShape="1">
          <a:blip r:embed="rId3">
            <a:alphaModFix/>
          </a:blip>
          <a:srcRect b="0" l="0" r="0" t="0"/>
          <a:stretch/>
        </p:blipFill>
        <p:spPr>
          <a:xfrm>
            <a:off x="5634325" y="393750"/>
            <a:ext cx="2702075" cy="427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0"/>
          <p:cNvSpPr txBox="1"/>
          <p:nvPr>
            <p:ph idx="1" type="body"/>
          </p:nvPr>
        </p:nvSpPr>
        <p:spPr>
          <a:xfrm>
            <a:off x="343150" y="1362075"/>
            <a:ext cx="49491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300">
                <a:latin typeface="Times New Roman"/>
                <a:ea typeface="Times New Roman"/>
                <a:cs typeface="Times New Roman"/>
                <a:sym typeface="Times New Roman"/>
              </a:rPr>
              <a:t>This is the pop-up screen to accessing the device location </a:t>
            </a:r>
            <a:endParaRPr sz="2300">
              <a:latin typeface="Times New Roman"/>
              <a:ea typeface="Times New Roman"/>
              <a:cs typeface="Times New Roman"/>
              <a:sym typeface="Times New Roman"/>
            </a:endParaRPr>
          </a:p>
        </p:txBody>
      </p:sp>
      <p:pic>
        <p:nvPicPr>
          <p:cNvPr id="231" name="Google Shape;231;p20"/>
          <p:cNvPicPr preferRelativeResize="0"/>
          <p:nvPr/>
        </p:nvPicPr>
        <p:blipFill rotWithShape="1">
          <a:blip r:embed="rId3">
            <a:alphaModFix/>
          </a:blip>
          <a:srcRect b="0" l="0" r="0" t="0"/>
          <a:stretch/>
        </p:blipFill>
        <p:spPr>
          <a:xfrm>
            <a:off x="5719750" y="393750"/>
            <a:ext cx="2616649" cy="4222950"/>
          </a:xfrm>
          <a:prstGeom prst="rect">
            <a:avLst/>
          </a:prstGeom>
          <a:noFill/>
          <a:ln>
            <a:noFill/>
          </a:ln>
        </p:spPr>
      </p:pic>
      <p:sp>
        <p:nvSpPr>
          <p:cNvPr id="232" name="Google Shape;232;p20"/>
          <p:cNvSpPr txBox="1"/>
          <p:nvPr>
            <p:ph type="title"/>
          </p:nvPr>
        </p:nvSpPr>
        <p:spPr>
          <a:xfrm>
            <a:off x="1033125" y="393750"/>
            <a:ext cx="1838100" cy="56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1"/>
          <p:cNvSpPr txBox="1"/>
          <p:nvPr>
            <p:ph idx="1" type="body"/>
          </p:nvPr>
        </p:nvSpPr>
        <p:spPr>
          <a:xfrm>
            <a:off x="19525" y="1305900"/>
            <a:ext cx="3599100" cy="3246600"/>
          </a:xfrm>
          <a:prstGeom prst="rect">
            <a:avLst/>
          </a:prstGeom>
          <a:noFill/>
          <a:ln>
            <a:noFill/>
          </a:ln>
        </p:spPr>
        <p:txBody>
          <a:bodyPr anchorCtr="0" anchor="t" bIns="91425" lIns="91425" spcFirstLastPara="1" rIns="91425" wrap="square" tIns="91425">
            <a:noAutofit/>
          </a:bodyPr>
          <a:lstStyle/>
          <a:p>
            <a:pPr indent="-374650" lvl="0" marL="457200" rtl="0" algn="just">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List of categories are displayed in this page.</a:t>
            </a:r>
            <a:endParaRPr sz="2300">
              <a:latin typeface="Times New Roman"/>
              <a:ea typeface="Times New Roman"/>
              <a:cs typeface="Times New Roman"/>
              <a:sym typeface="Times New Roman"/>
            </a:endParaRPr>
          </a:p>
          <a:p>
            <a:pPr indent="0" lvl="0" marL="457200" rtl="0" algn="just">
              <a:lnSpc>
                <a:spcPct val="115000"/>
              </a:lnSpc>
              <a:spcBef>
                <a:spcPts val="1600"/>
              </a:spcBef>
              <a:spcAft>
                <a:spcPts val="0"/>
              </a:spcAft>
              <a:buSzPts val="1300"/>
              <a:buNone/>
            </a:pPr>
            <a:r>
              <a:t/>
            </a:r>
            <a:endParaRPr sz="2300">
              <a:latin typeface="Times New Roman"/>
              <a:ea typeface="Times New Roman"/>
              <a:cs typeface="Times New Roman"/>
              <a:sym typeface="Times New Roman"/>
            </a:endParaRPr>
          </a:p>
          <a:p>
            <a:pPr indent="-374650" lvl="0" marL="457200" rtl="0" algn="just">
              <a:lnSpc>
                <a:spcPct val="115000"/>
              </a:lnSpc>
              <a:spcBef>
                <a:spcPts val="1600"/>
              </a:spcBef>
              <a:spcAft>
                <a:spcPts val="0"/>
              </a:spcAft>
              <a:buSzPts val="2300"/>
              <a:buFont typeface="Times New Roman"/>
              <a:buChar char="●"/>
            </a:pPr>
            <a:r>
              <a:rPr lang="en" sz="2300">
                <a:latin typeface="Times New Roman"/>
                <a:ea typeface="Times New Roman"/>
                <a:cs typeface="Times New Roman"/>
                <a:sym typeface="Times New Roman"/>
              </a:rPr>
              <a:t>No connection message is displayed when user is not connected to internet</a:t>
            </a:r>
            <a:endParaRPr sz="2300">
              <a:latin typeface="Times New Roman"/>
              <a:ea typeface="Times New Roman"/>
              <a:cs typeface="Times New Roman"/>
              <a:sym typeface="Times New Roman"/>
            </a:endParaRPr>
          </a:p>
        </p:txBody>
      </p:sp>
      <p:pic>
        <p:nvPicPr>
          <p:cNvPr id="238" name="Google Shape;238;p21"/>
          <p:cNvPicPr preferRelativeResize="0"/>
          <p:nvPr/>
        </p:nvPicPr>
        <p:blipFill rotWithShape="1">
          <a:blip r:embed="rId3">
            <a:alphaModFix/>
          </a:blip>
          <a:srcRect b="0" l="0" r="0" t="0"/>
          <a:stretch/>
        </p:blipFill>
        <p:spPr>
          <a:xfrm>
            <a:off x="3713454" y="393750"/>
            <a:ext cx="2339296" cy="4158749"/>
          </a:xfrm>
          <a:prstGeom prst="rect">
            <a:avLst/>
          </a:prstGeom>
          <a:noFill/>
          <a:ln>
            <a:noFill/>
          </a:ln>
        </p:spPr>
      </p:pic>
      <p:pic>
        <p:nvPicPr>
          <p:cNvPr id="239" name="Google Shape;239;p21"/>
          <p:cNvPicPr preferRelativeResize="0"/>
          <p:nvPr/>
        </p:nvPicPr>
        <p:blipFill rotWithShape="1">
          <a:blip r:embed="rId4">
            <a:alphaModFix/>
          </a:blip>
          <a:srcRect b="0" l="0" r="0" t="0"/>
          <a:stretch/>
        </p:blipFill>
        <p:spPr>
          <a:xfrm>
            <a:off x="6147575" y="393750"/>
            <a:ext cx="2339296" cy="4158749"/>
          </a:xfrm>
          <a:prstGeom prst="rect">
            <a:avLst/>
          </a:prstGeom>
          <a:noFill/>
          <a:ln>
            <a:noFill/>
          </a:ln>
        </p:spPr>
      </p:pic>
      <p:sp>
        <p:nvSpPr>
          <p:cNvPr id="240" name="Google Shape;240;p21"/>
          <p:cNvSpPr txBox="1"/>
          <p:nvPr>
            <p:ph type="title"/>
          </p:nvPr>
        </p:nvSpPr>
        <p:spPr>
          <a:xfrm>
            <a:off x="1097275" y="436525"/>
            <a:ext cx="2067900" cy="56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 SCREEN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SCREEN 4:</a:t>
            </a:r>
            <a:endParaRPr/>
          </a:p>
        </p:txBody>
      </p:sp>
      <p:pic>
        <p:nvPicPr>
          <p:cNvPr id="246" name="Google Shape;246;p22"/>
          <p:cNvPicPr preferRelativeResize="0"/>
          <p:nvPr/>
        </p:nvPicPr>
        <p:blipFill rotWithShape="1">
          <a:blip r:embed="rId3">
            <a:alphaModFix/>
          </a:blip>
          <a:srcRect b="0" l="0" r="0" t="0"/>
          <a:stretch/>
        </p:blipFill>
        <p:spPr>
          <a:xfrm>
            <a:off x="5677050" y="439025"/>
            <a:ext cx="2659351" cy="4265450"/>
          </a:xfrm>
          <a:prstGeom prst="rect">
            <a:avLst/>
          </a:prstGeom>
          <a:noFill/>
          <a:ln>
            <a:noFill/>
          </a:ln>
        </p:spPr>
      </p:pic>
      <p:sp>
        <p:nvSpPr>
          <p:cNvPr id="247" name="Google Shape;247;p22"/>
          <p:cNvSpPr txBox="1"/>
          <p:nvPr>
            <p:ph idx="1" type="body"/>
          </p:nvPr>
        </p:nvSpPr>
        <p:spPr>
          <a:xfrm>
            <a:off x="305975" y="1116150"/>
            <a:ext cx="47385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300">
                <a:latin typeface="Times New Roman"/>
                <a:ea typeface="Times New Roman"/>
                <a:cs typeface="Times New Roman"/>
                <a:sym typeface="Times New Roman"/>
              </a:rPr>
              <a:t>This screen displays list of places in maps in range of  0 to 30 km for selected category.</a:t>
            </a:r>
            <a:endParaRPr sz="23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