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3"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38" d="100"/>
          <a:sy n="38" d="100"/>
        </p:scale>
        <p:origin x="110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8914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33302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56906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241765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3305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2/13/2025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2071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2/13/2025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2455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47366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48A87A34-81AB-432B-8DAE-1953F412C126}" type="datetimeFigureOut">
              <a:rPr lang="en-US" smtClean="0"/>
              <a:t>2/13/2025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132785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221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455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9440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02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272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03580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6828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9795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2/13/2025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58962933"/>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3675-2B7E-7FC7-E71C-7B185CE2AC1B}"/>
              </a:ext>
            </a:extLst>
          </p:cNvPr>
          <p:cNvSpPr>
            <a:spLocks noGrp="1"/>
          </p:cNvSpPr>
          <p:nvPr>
            <p:ph type="ctrTitle"/>
          </p:nvPr>
        </p:nvSpPr>
        <p:spPr/>
        <p:txBody>
          <a:bodyPr/>
          <a:lstStyle/>
          <a:p>
            <a:r>
              <a:rPr lang="en-US" dirty="0"/>
              <a:t>E-LEARNING PLATFORM</a:t>
            </a:r>
          </a:p>
        </p:txBody>
      </p:sp>
      <p:sp>
        <p:nvSpPr>
          <p:cNvPr id="3" name="Subtitle 2">
            <a:extLst>
              <a:ext uri="{FF2B5EF4-FFF2-40B4-BE49-F238E27FC236}">
                <a16:creationId xmlns:a16="http://schemas.microsoft.com/office/drawing/2014/main" id="{5F8E06A3-AE8F-FE1A-CE45-6F55A6808C97}"/>
              </a:ext>
            </a:extLst>
          </p:cNvPr>
          <p:cNvSpPr>
            <a:spLocks noGrp="1"/>
          </p:cNvSpPr>
          <p:nvPr>
            <p:ph type="subTitle" idx="1"/>
          </p:nvPr>
        </p:nvSpPr>
        <p:spPr>
          <a:xfrm>
            <a:off x="8952675" y="5257842"/>
            <a:ext cx="11534901" cy="1117687"/>
          </a:xfrm>
        </p:spPr>
        <p:txBody>
          <a:bodyPr>
            <a:noAutofit/>
          </a:bodyPr>
          <a:lstStyle/>
          <a:p>
            <a:pPr lvl="1" algn="l"/>
            <a:r>
              <a:rPr lang="en-US" sz="1600" dirty="0">
                <a:solidFill>
                  <a:srgbClr val="FFFF00"/>
                </a:solidFill>
                <a:latin typeface="Arial Black" panose="020B0A04020102020204" pitchFamily="34" charset="0"/>
              </a:rPr>
              <a:t>GROUP MEMBERS:-</a:t>
            </a:r>
          </a:p>
          <a:p>
            <a:pPr lvl="1" algn="l"/>
            <a:r>
              <a:rPr lang="en-US" sz="1400" dirty="0">
                <a:latin typeface="Arial Black" panose="020B0A04020102020204" pitchFamily="34" charset="0"/>
              </a:rPr>
              <a:t>Y.KAVYA</a:t>
            </a:r>
          </a:p>
          <a:p>
            <a:pPr lvl="1" algn="l"/>
            <a:r>
              <a:rPr lang="en-US" sz="1400" dirty="0">
                <a:latin typeface="Arial Black" panose="020B0A04020102020204" pitchFamily="34" charset="0"/>
              </a:rPr>
              <a:t>V.BAVANI SHANKAR</a:t>
            </a:r>
          </a:p>
          <a:p>
            <a:pPr lvl="1" algn="l"/>
            <a:r>
              <a:rPr lang="en-US" sz="1400" dirty="0">
                <a:latin typeface="Arial Black" panose="020B0A04020102020204" pitchFamily="34" charset="0"/>
              </a:rPr>
              <a:t>K.PREM SAGAR</a:t>
            </a:r>
          </a:p>
          <a:p>
            <a:pPr lvl="1" algn="l"/>
            <a:r>
              <a:rPr lang="en-US" sz="1400" dirty="0">
                <a:latin typeface="Arial Black" panose="020B0A04020102020204" pitchFamily="34" charset="0"/>
              </a:rPr>
              <a:t>P.SAI KIRAN</a:t>
            </a:r>
          </a:p>
        </p:txBody>
      </p:sp>
    </p:spTree>
    <p:extLst>
      <p:ext uri="{BB962C8B-B14F-4D97-AF65-F5344CB8AC3E}">
        <p14:creationId xmlns:p14="http://schemas.microsoft.com/office/powerpoint/2010/main" val="170778622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E959-3202-8D1D-D17B-A4E45E43C37B}"/>
              </a:ext>
            </a:extLst>
          </p:cNvPr>
          <p:cNvSpPr>
            <a:spLocks noGrp="1"/>
          </p:cNvSpPr>
          <p:nvPr>
            <p:ph type="title"/>
          </p:nvPr>
        </p:nvSpPr>
        <p:spPr/>
        <p:txBody>
          <a:bodyPr/>
          <a:lstStyle/>
          <a:p>
            <a:r>
              <a:rPr lang="en-US" dirty="0"/>
              <a:t>ABSTRACT</a:t>
            </a:r>
          </a:p>
        </p:txBody>
      </p:sp>
      <p:sp>
        <p:nvSpPr>
          <p:cNvPr id="7" name="Content Placeholder 6">
            <a:extLst>
              <a:ext uri="{FF2B5EF4-FFF2-40B4-BE49-F238E27FC236}">
                <a16:creationId xmlns:a16="http://schemas.microsoft.com/office/drawing/2014/main" id="{722D1E4D-8797-8162-672B-271FC6FCB55A}"/>
              </a:ext>
            </a:extLst>
          </p:cNvPr>
          <p:cNvSpPr>
            <a:spLocks noGrp="1"/>
          </p:cNvSpPr>
          <p:nvPr>
            <p:ph idx="1"/>
          </p:nvPr>
        </p:nvSpPr>
        <p:spPr>
          <a:xfrm>
            <a:off x="449706" y="2188564"/>
            <a:ext cx="10942820" cy="4422097"/>
          </a:xfrm>
        </p:spPr>
        <p:txBody>
          <a:bodyPr>
            <a:normAutofit fontScale="92500" lnSpcReduction="10000"/>
          </a:bodyPr>
          <a:lstStyle/>
          <a:p>
            <a:pPr marL="0" indent="0" algn="r">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a:effectLst/>
                <a:latin typeface="Bookman Old Style" panose="02050604050505020204" pitchFamily="18" charset="0"/>
                <a:ea typeface="Calibri" panose="020F0502020204030204" pitchFamily="34" charset="0"/>
                <a:cs typeface="Times New Roman" panose="02020603050405020304" pitchFamily="18" charset="0"/>
              </a:rPr>
              <a:t>E-Learning platforms have transformed education provide a digital environment for education, offering learners flexible and accessible ways to acquire knowledge. These platforms integrate multimedia content, interactive assessments to improve learning outcomes. They support various educational needs, from academic courses to corporate training and skill development. This platform is designed to support students, educators, and professionals. </a:t>
            </a:r>
          </a:p>
          <a:p>
            <a:pPr marL="0" indent="0">
              <a:buNone/>
            </a:pPr>
            <a:r>
              <a:rPr lang="en-IN" dirty="0">
                <a:effectLst/>
                <a:latin typeface="Bookman Old Style" panose="02050604050505020204" pitchFamily="18" charset="0"/>
                <a:ea typeface="Calibri" panose="020F0502020204030204" pitchFamily="34" charset="0"/>
                <a:cs typeface="Times New Roman" panose="02020603050405020304" pitchFamily="18" charset="0"/>
              </a:rPr>
              <a:t>This project helps for B-Tech students using an E-Learning platform, with a particular focus on changes across academic years. This platform contains all the information about the B-Tech students education with their respective streams and syllabus. This is the best platform for the students to prepare for the exams. This provides video references for every topic. So this platform covers their entire classes for their examinations with videos and books references</a:t>
            </a:r>
            <a:endParaRPr lang="en-US" dirty="0">
              <a:latin typeface="Bookman Old Style" panose="02050604050505020204" pitchFamily="18" charset="0"/>
            </a:endParaRPr>
          </a:p>
        </p:txBody>
      </p:sp>
    </p:spTree>
    <p:extLst>
      <p:ext uri="{BB962C8B-B14F-4D97-AF65-F5344CB8AC3E}">
        <p14:creationId xmlns:p14="http://schemas.microsoft.com/office/powerpoint/2010/main" val="1060509788"/>
      </p:ext>
    </p:extLst>
  </p:cSld>
  <p:clrMapOvr>
    <a:masterClrMapping/>
  </p:clrMapOvr>
  <p:transition spd="slow">
    <p:push dir="u"/>
  </p:transition>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32</TotalTime>
  <Words>162</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Black</vt:lpstr>
      <vt:lpstr>Bookman Old Style</vt:lpstr>
      <vt:lpstr>Calibri</vt:lpstr>
      <vt:lpstr>Trebuchet MS</vt:lpstr>
      <vt:lpstr>Berlin</vt:lpstr>
      <vt:lpstr>E-LEARNING PLATFORM</vt:lpstr>
      <vt:lpstr>ABSTRACT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 RAMA KRISHNA</dc:creator>
  <cp:lastModifiedBy>SIVA RAMA KRISHNA</cp:lastModifiedBy>
  <cp:revision>4</cp:revision>
  <dcterms:created xsi:type="dcterms:W3CDTF">2025-02-13T06:04:21Z</dcterms:created>
  <dcterms:modified xsi:type="dcterms:W3CDTF">2025-02-13T07:11:49Z</dcterms:modified>
</cp:coreProperties>
</file>